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8" r:id="rId3"/>
    <p:sldId id="269" r:id="rId4"/>
    <p:sldId id="279" r:id="rId5"/>
    <p:sldId id="257" r:id="rId6"/>
    <p:sldId id="280" r:id="rId7"/>
    <p:sldId id="258" r:id="rId8"/>
    <p:sldId id="281" r:id="rId9"/>
    <p:sldId id="259" r:id="rId10"/>
    <p:sldId id="282" r:id="rId11"/>
    <p:sldId id="260" r:id="rId12"/>
    <p:sldId id="283" r:id="rId13"/>
    <p:sldId id="261" r:id="rId14"/>
    <p:sldId id="284" r:id="rId15"/>
    <p:sldId id="262" r:id="rId16"/>
    <p:sldId id="285" r:id="rId17"/>
    <p:sldId id="263" r:id="rId18"/>
    <p:sldId id="286" r:id="rId19"/>
    <p:sldId id="264" r:id="rId20"/>
    <p:sldId id="287" r:id="rId21"/>
    <p:sldId id="265" r:id="rId22"/>
    <p:sldId id="288" r:id="rId23"/>
    <p:sldId id="266" r:id="rId24"/>
    <p:sldId id="289" r:id="rId25"/>
    <p:sldId id="267" r:id="rId26"/>
    <p:sldId id="290" r:id="rId27"/>
    <p:sldId id="270" r:id="rId28"/>
    <p:sldId id="291" r:id="rId29"/>
    <p:sldId id="271" r:id="rId30"/>
    <p:sldId id="292" r:id="rId31"/>
    <p:sldId id="272" r:id="rId32"/>
    <p:sldId id="293" r:id="rId33"/>
    <p:sldId id="273" r:id="rId34"/>
    <p:sldId id="294" r:id="rId35"/>
    <p:sldId id="274" r:id="rId36"/>
    <p:sldId id="295" r:id="rId37"/>
    <p:sldId id="275" r:id="rId38"/>
    <p:sldId id="296" r:id="rId39"/>
    <p:sldId id="276" r:id="rId40"/>
    <p:sldId id="297" r:id="rId41"/>
    <p:sldId id="27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1" r:id="rId66"/>
    <p:sldId id="322" r:id="rId67"/>
    <p:sldId id="323" r:id="rId68"/>
    <p:sldId id="324" r:id="rId69"/>
    <p:sldId id="325" r:id="rId70"/>
    <p:sldId id="326" r:id="rId7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slide" Target="slides/slide7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8F0CA-0A03-496C-B1D3-B31EABC6D300}" type="datetimeFigureOut">
              <a:rPr lang="ko-KR" altLang="en-US" smtClean="0"/>
              <a:t>2022-11-11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197F4-34D4-423D-9387-6EA1E36D1C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19346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8F0CA-0A03-496C-B1D3-B31EABC6D300}" type="datetimeFigureOut">
              <a:rPr lang="ko-KR" altLang="en-US" smtClean="0"/>
              <a:t>2022-11-11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197F4-34D4-423D-9387-6EA1E36D1C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46177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8F0CA-0A03-496C-B1D3-B31EABC6D300}" type="datetimeFigureOut">
              <a:rPr lang="ko-KR" altLang="en-US" smtClean="0"/>
              <a:t>2022-11-11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197F4-34D4-423D-9387-6EA1E36D1C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9020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8F0CA-0A03-496C-B1D3-B31EABC6D300}" type="datetimeFigureOut">
              <a:rPr lang="ko-KR" altLang="en-US" smtClean="0"/>
              <a:t>2022-11-11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197F4-34D4-423D-9387-6EA1E36D1C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16331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8F0CA-0A03-496C-B1D3-B31EABC6D300}" type="datetimeFigureOut">
              <a:rPr lang="ko-KR" altLang="en-US" smtClean="0"/>
              <a:t>2022-11-11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197F4-34D4-423D-9387-6EA1E36D1C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06984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8F0CA-0A03-496C-B1D3-B31EABC6D300}" type="datetimeFigureOut">
              <a:rPr lang="ko-KR" altLang="en-US" smtClean="0"/>
              <a:t>2022-11-11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197F4-34D4-423D-9387-6EA1E36D1C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38231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8F0CA-0A03-496C-B1D3-B31EABC6D300}" type="datetimeFigureOut">
              <a:rPr lang="ko-KR" altLang="en-US" smtClean="0"/>
              <a:t>2022-11-11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197F4-34D4-423D-9387-6EA1E36D1C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72457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8F0CA-0A03-496C-B1D3-B31EABC6D300}" type="datetimeFigureOut">
              <a:rPr lang="ko-KR" altLang="en-US" smtClean="0"/>
              <a:t>2022-11-11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197F4-34D4-423D-9387-6EA1E36D1C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46490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8F0CA-0A03-496C-B1D3-B31EABC6D300}" type="datetimeFigureOut">
              <a:rPr lang="ko-KR" altLang="en-US" smtClean="0"/>
              <a:t>2022-11-11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197F4-34D4-423D-9387-6EA1E36D1C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20533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8F0CA-0A03-496C-B1D3-B31EABC6D300}" type="datetimeFigureOut">
              <a:rPr lang="ko-KR" altLang="en-US" smtClean="0"/>
              <a:t>2022-11-11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197F4-34D4-423D-9387-6EA1E36D1C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81131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8F0CA-0A03-496C-B1D3-B31EABC6D300}" type="datetimeFigureOut">
              <a:rPr lang="ko-KR" altLang="en-US" smtClean="0"/>
              <a:t>2022-11-11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197F4-34D4-423D-9387-6EA1E36D1C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59407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B8F0CA-0A03-496C-B1D3-B31EABC6D300}" type="datetimeFigureOut">
              <a:rPr lang="ko-KR" altLang="en-US" smtClean="0"/>
              <a:t>2022-11-11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8197F4-34D4-423D-9387-6EA1E36D1C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17364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4658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733063" y="497728"/>
            <a:ext cx="6096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/>
              <a:t>img.bg-app-01 {</a:t>
            </a:r>
          </a:p>
          <a:p>
            <a:r>
              <a:rPr lang="ko-KR" altLang="en-US" dirty="0"/>
              <a:t>  width: 460px;</a:t>
            </a:r>
          </a:p>
          <a:p>
            <a:r>
              <a:rPr lang="ko-KR" altLang="en-US" dirty="0"/>
              <a:t>  height: 460px;</a:t>
            </a:r>
          </a:p>
          <a:p>
            <a:r>
              <a:rPr lang="ko-KR" altLang="en-US" dirty="0"/>
              <a:t>  margin: 9px 20px 20px 590px;</a:t>
            </a:r>
          </a:p>
          <a:p>
            <a:r>
              <a:rPr lang="ko-KR" altLang="en-US" dirty="0"/>
              <a:t>  padding: 51px 40px 26px;</a:t>
            </a:r>
          </a:p>
          <a:p>
            <a:r>
              <a:rPr lang="ko-KR" altLang="en-US" dirty="0"/>
              <a:t>  object-fit: contain;</a:t>
            </a:r>
          </a:p>
          <a:p>
            <a:r>
              <a:rPr lang="ko-KR" altLang="en-US" dirty="0"/>
              <a:t>}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5090932" y="368984"/>
            <a:ext cx="6096000" cy="507831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/>
              <a:t>&lt;!-- png --&gt;</a:t>
            </a:r>
          </a:p>
          <a:p>
            <a:endParaRPr lang="ko-KR" altLang="en-US" dirty="0"/>
          </a:p>
          <a:p>
            <a:r>
              <a:rPr lang="ko-KR" altLang="en-US" dirty="0"/>
              <a:t>&lt;img src="img/bg-app-01.png"</a:t>
            </a:r>
          </a:p>
          <a:p>
            <a:r>
              <a:rPr lang="ko-KR" altLang="en-US" dirty="0"/>
              <a:t>     srcset="img/bg-app-01@2x.png 2x,</a:t>
            </a:r>
          </a:p>
          <a:p>
            <a:r>
              <a:rPr lang="ko-KR" altLang="en-US" dirty="0"/>
              <a:t>             img/bg-app-01@3x.png 3x"</a:t>
            </a:r>
          </a:p>
          <a:p>
            <a:r>
              <a:rPr lang="ko-KR" altLang="en-US" dirty="0"/>
              <a:t>     class="bg-app-01"&gt;</a:t>
            </a:r>
          </a:p>
          <a:p>
            <a:endParaRPr lang="ko-KR" altLang="en-US" dirty="0"/>
          </a:p>
          <a:p>
            <a:r>
              <a:rPr lang="ko-KR" altLang="en-US" dirty="0"/>
              <a:t>&lt;!-- svg --&gt;</a:t>
            </a:r>
          </a:p>
          <a:p>
            <a:endParaRPr lang="ko-KR" altLang="en-US" dirty="0"/>
          </a:p>
          <a:p>
            <a:r>
              <a:rPr lang="ko-KR" altLang="en-US" dirty="0"/>
              <a:t>&lt;img src="img/bg-app-01.svg"</a:t>
            </a:r>
          </a:p>
          <a:p>
            <a:r>
              <a:rPr lang="ko-KR" altLang="en-US" dirty="0"/>
              <a:t>     class="bg-app-01"&gt;</a:t>
            </a:r>
          </a:p>
          <a:p>
            <a:endParaRPr lang="ko-KR" altLang="en-US" dirty="0"/>
          </a:p>
          <a:p>
            <a:r>
              <a:rPr lang="ko-KR" altLang="en-US" dirty="0"/>
              <a:t>&lt;!-- webp --&gt;</a:t>
            </a:r>
          </a:p>
          <a:p>
            <a:endParaRPr lang="ko-KR" altLang="en-US" dirty="0"/>
          </a:p>
          <a:p>
            <a:r>
              <a:rPr lang="ko-KR" altLang="en-US" dirty="0"/>
              <a:t>&lt;img src="img/bg-app-01.webp"</a:t>
            </a:r>
          </a:p>
          <a:p>
            <a:r>
              <a:rPr lang="ko-KR" altLang="en-US" dirty="0"/>
              <a:t>     srcset="img/bg-app-01@2x.webp 2x,</a:t>
            </a:r>
          </a:p>
          <a:p>
            <a:r>
              <a:rPr lang="ko-KR" altLang="en-US" dirty="0"/>
              <a:t>             img/bg-app-01@3x.webp 3x"</a:t>
            </a:r>
          </a:p>
          <a:p>
            <a:r>
              <a:rPr lang="ko-KR" altLang="en-US" dirty="0"/>
              <a:t>     class="bg-app-01"&gt;</a:t>
            </a:r>
          </a:p>
        </p:txBody>
      </p:sp>
    </p:spTree>
    <p:extLst>
      <p:ext uri="{BB962C8B-B14F-4D97-AF65-F5344CB8AC3E}">
        <p14:creationId xmlns:p14="http://schemas.microsoft.com/office/powerpoint/2010/main" val="6605854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1419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559443" y="387371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/>
              <a:t>img.icon-setting {</a:t>
            </a:r>
          </a:p>
          <a:p>
            <a:r>
              <a:rPr lang="ko-KR" altLang="en-US" dirty="0"/>
              <a:t>  width: 120px;</a:t>
            </a:r>
          </a:p>
          <a:p>
            <a:r>
              <a:rPr lang="ko-KR" altLang="en-US" dirty="0"/>
              <a:t>  height: 120px;</a:t>
            </a:r>
          </a:p>
          <a:p>
            <a:r>
              <a:rPr lang="ko-KR" altLang="en-US" dirty="0"/>
              <a:t>  margin: 0 132px 32px 128px;</a:t>
            </a:r>
          </a:p>
          <a:p>
            <a:r>
              <a:rPr lang="ko-KR" altLang="en-US" dirty="0"/>
              <a:t>  object-fit: contain;</a:t>
            </a:r>
          </a:p>
          <a:p>
            <a:r>
              <a:rPr lang="ko-KR" altLang="en-US" dirty="0"/>
              <a:t>}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4899950" y="224299"/>
            <a:ext cx="6096000" cy="507831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/>
              <a:t>&lt;!-- png --&gt;</a:t>
            </a:r>
          </a:p>
          <a:p>
            <a:endParaRPr lang="ko-KR" altLang="en-US" dirty="0"/>
          </a:p>
          <a:p>
            <a:r>
              <a:rPr lang="ko-KR" altLang="en-US" dirty="0"/>
              <a:t>&lt;img src="img/icon-setting.png"</a:t>
            </a:r>
          </a:p>
          <a:p>
            <a:r>
              <a:rPr lang="ko-KR" altLang="en-US" dirty="0"/>
              <a:t>     srcset="img/icon-setting@2x.png 2x,</a:t>
            </a:r>
          </a:p>
          <a:p>
            <a:r>
              <a:rPr lang="ko-KR" altLang="en-US" dirty="0"/>
              <a:t>             img/icon-setting@3x.png 3x"</a:t>
            </a:r>
          </a:p>
          <a:p>
            <a:r>
              <a:rPr lang="ko-KR" altLang="en-US" dirty="0"/>
              <a:t>     class="icon-setting"&gt;</a:t>
            </a:r>
          </a:p>
          <a:p>
            <a:endParaRPr lang="ko-KR" altLang="en-US" dirty="0"/>
          </a:p>
          <a:p>
            <a:r>
              <a:rPr lang="ko-KR" altLang="en-US" dirty="0"/>
              <a:t>&lt;!-- svg --&gt;</a:t>
            </a:r>
          </a:p>
          <a:p>
            <a:endParaRPr lang="ko-KR" altLang="en-US" dirty="0"/>
          </a:p>
          <a:p>
            <a:r>
              <a:rPr lang="ko-KR" altLang="en-US" dirty="0"/>
              <a:t>&lt;img src="img/icon-setting.svg"</a:t>
            </a:r>
          </a:p>
          <a:p>
            <a:r>
              <a:rPr lang="ko-KR" altLang="en-US" dirty="0"/>
              <a:t>     class="icon-setting"&gt;</a:t>
            </a:r>
          </a:p>
          <a:p>
            <a:endParaRPr lang="ko-KR" altLang="en-US" dirty="0"/>
          </a:p>
          <a:p>
            <a:r>
              <a:rPr lang="ko-KR" altLang="en-US" dirty="0"/>
              <a:t>&lt;!-- webp --&gt;</a:t>
            </a:r>
          </a:p>
          <a:p>
            <a:endParaRPr lang="ko-KR" altLang="en-US" dirty="0"/>
          </a:p>
          <a:p>
            <a:r>
              <a:rPr lang="ko-KR" altLang="en-US" dirty="0"/>
              <a:t>&lt;img src="img/icon-setting.webp"</a:t>
            </a:r>
          </a:p>
          <a:p>
            <a:r>
              <a:rPr lang="ko-KR" altLang="en-US" dirty="0"/>
              <a:t>     srcset="img/icon-setting@2x.webp 2x,</a:t>
            </a:r>
          </a:p>
          <a:p>
            <a:r>
              <a:rPr lang="ko-KR" altLang="en-US" dirty="0"/>
              <a:t>             img/icon-setting@3x.webp 3x"</a:t>
            </a:r>
          </a:p>
          <a:p>
            <a:r>
              <a:rPr lang="ko-KR" altLang="en-US" dirty="0"/>
              <a:t>     class="icon-setting"&gt;</a:t>
            </a:r>
          </a:p>
        </p:txBody>
      </p:sp>
    </p:spTree>
    <p:extLst>
      <p:ext uri="{BB962C8B-B14F-4D97-AF65-F5344CB8AC3E}">
        <p14:creationId xmlns:p14="http://schemas.microsoft.com/office/powerpoint/2010/main" val="39265004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1855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860384" y="813021"/>
            <a:ext cx="6096000" cy="397031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/>
              <a:t>.Deploy-New-Service {</a:t>
            </a:r>
          </a:p>
          <a:p>
            <a:r>
              <a:rPr lang="ko-KR" altLang="en-US" dirty="0"/>
              <a:t>  width: 360px;</a:t>
            </a:r>
          </a:p>
          <a:p>
            <a:r>
              <a:rPr lang="ko-KR" altLang="en-US" dirty="0"/>
              <a:t>  height: 43px;</a:t>
            </a:r>
          </a:p>
          <a:p>
            <a:r>
              <a:rPr lang="ko-KR" altLang="en-US" dirty="0"/>
              <a:t>  margin: 32px 10px 68px;</a:t>
            </a:r>
          </a:p>
          <a:p>
            <a:r>
              <a:rPr lang="ko-KR" altLang="en-US" dirty="0"/>
              <a:t>  font-family: NotoSans;</a:t>
            </a:r>
          </a:p>
          <a:p>
            <a:r>
              <a:rPr lang="ko-KR" altLang="en-US" dirty="0"/>
              <a:t>  font-size: 32px;</a:t>
            </a:r>
          </a:p>
          <a:p>
            <a:r>
              <a:rPr lang="ko-KR" altLang="en-US" dirty="0"/>
              <a:t>  font-weight: normal;</a:t>
            </a:r>
          </a:p>
          <a:p>
            <a:r>
              <a:rPr lang="ko-KR" altLang="en-US" dirty="0"/>
              <a:t>  font-stretch: normal;</a:t>
            </a:r>
          </a:p>
          <a:p>
            <a:r>
              <a:rPr lang="ko-KR" altLang="en-US" dirty="0"/>
              <a:t>  font-style: normal;</a:t>
            </a:r>
          </a:p>
          <a:p>
            <a:r>
              <a:rPr lang="ko-KR" altLang="en-US" dirty="0"/>
              <a:t>  line-height: 1.25;</a:t>
            </a:r>
          </a:p>
          <a:p>
            <a:r>
              <a:rPr lang="ko-KR" altLang="en-US" dirty="0"/>
              <a:t>  letter-spacing: normal;</a:t>
            </a:r>
          </a:p>
          <a:p>
            <a:r>
              <a:rPr lang="ko-KR" altLang="en-US" dirty="0"/>
              <a:t>  text-align: center;</a:t>
            </a:r>
          </a:p>
          <a:p>
            <a:r>
              <a:rPr lang="ko-KR" altLang="en-US" dirty="0"/>
              <a:t>  color: #fafafa;</a:t>
            </a:r>
          </a:p>
          <a:p>
            <a:r>
              <a:rPr lang="ko-KR" altLang="en-US" dirty="0"/>
              <a:t>}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6410445" y="1294793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/>
              <a:t>&lt;span class="Deploy-New-Service"&gt;</a:t>
            </a:r>
          </a:p>
          <a:p>
            <a:r>
              <a:rPr lang="ko-KR" altLang="en-US" dirty="0"/>
              <a:t>  Deploy New Service</a:t>
            </a:r>
          </a:p>
          <a:p>
            <a:r>
              <a:rPr lang="ko-KR" altLang="en-US" dirty="0"/>
              <a:t>&lt;/span&gt;</a:t>
            </a:r>
          </a:p>
        </p:txBody>
      </p:sp>
    </p:spTree>
    <p:extLst>
      <p:ext uri="{BB962C8B-B14F-4D97-AF65-F5344CB8AC3E}">
        <p14:creationId xmlns:p14="http://schemas.microsoft.com/office/powerpoint/2010/main" val="10437517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666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219200" y="1527874"/>
            <a:ext cx="6096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/>
              <a:t>img.btn-normal {</a:t>
            </a:r>
          </a:p>
          <a:p>
            <a:r>
              <a:rPr lang="ko-KR" altLang="en-US" dirty="0"/>
              <a:t>  width: 380px;</a:t>
            </a:r>
          </a:p>
          <a:p>
            <a:r>
              <a:rPr lang="ko-KR" altLang="en-US" dirty="0"/>
              <a:t>  height: 120px;</a:t>
            </a:r>
          </a:p>
          <a:p>
            <a:r>
              <a:rPr lang="ko-KR" altLang="en-US" dirty="0"/>
              <a:t>  margin: 68px 0 0;</a:t>
            </a:r>
          </a:p>
          <a:p>
            <a:r>
              <a:rPr lang="ko-KR" altLang="en-US" dirty="0"/>
              <a:t>  padding: 37px 24px 36px;</a:t>
            </a:r>
          </a:p>
          <a:p>
            <a:r>
              <a:rPr lang="ko-KR" altLang="en-US" dirty="0"/>
              <a:t>  object-fit: contain;</a:t>
            </a:r>
          </a:p>
          <a:p>
            <a:r>
              <a:rPr lang="ko-KR" altLang="en-US" dirty="0"/>
              <a:t>}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5258764" y="785672"/>
            <a:ext cx="6096000" cy="507831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/>
              <a:t>&lt;!-- png --&gt;</a:t>
            </a:r>
          </a:p>
          <a:p>
            <a:endParaRPr lang="ko-KR" altLang="en-US" dirty="0"/>
          </a:p>
          <a:p>
            <a:r>
              <a:rPr lang="ko-KR" altLang="en-US" dirty="0"/>
              <a:t>&lt;img src="img/btn-normal.png"</a:t>
            </a:r>
          </a:p>
          <a:p>
            <a:r>
              <a:rPr lang="ko-KR" altLang="en-US" dirty="0"/>
              <a:t>     srcset="img/btn-normal@2x.png 2x,</a:t>
            </a:r>
          </a:p>
          <a:p>
            <a:r>
              <a:rPr lang="ko-KR" altLang="en-US" dirty="0"/>
              <a:t>             img/btn-normal@3x.png 3x"</a:t>
            </a:r>
          </a:p>
          <a:p>
            <a:r>
              <a:rPr lang="ko-KR" altLang="en-US" dirty="0"/>
              <a:t>     class="btn-normal"&gt;</a:t>
            </a:r>
          </a:p>
          <a:p>
            <a:endParaRPr lang="ko-KR" altLang="en-US" dirty="0"/>
          </a:p>
          <a:p>
            <a:r>
              <a:rPr lang="ko-KR" altLang="en-US" dirty="0"/>
              <a:t>&lt;!-- svg --&gt;</a:t>
            </a:r>
          </a:p>
          <a:p>
            <a:endParaRPr lang="ko-KR" altLang="en-US" dirty="0"/>
          </a:p>
          <a:p>
            <a:r>
              <a:rPr lang="ko-KR" altLang="en-US" dirty="0"/>
              <a:t>&lt;img src="img/btn-normal.svg"</a:t>
            </a:r>
          </a:p>
          <a:p>
            <a:r>
              <a:rPr lang="ko-KR" altLang="en-US" dirty="0"/>
              <a:t>     class="btn-normal"&gt;</a:t>
            </a:r>
          </a:p>
          <a:p>
            <a:endParaRPr lang="ko-KR" altLang="en-US" dirty="0"/>
          </a:p>
          <a:p>
            <a:r>
              <a:rPr lang="ko-KR" altLang="en-US" dirty="0"/>
              <a:t>&lt;!-- webp --&gt;</a:t>
            </a:r>
          </a:p>
          <a:p>
            <a:endParaRPr lang="ko-KR" altLang="en-US" dirty="0"/>
          </a:p>
          <a:p>
            <a:r>
              <a:rPr lang="ko-KR" altLang="en-US" dirty="0"/>
              <a:t>&lt;img src="img/btn-normal.webp"</a:t>
            </a:r>
          </a:p>
          <a:p>
            <a:r>
              <a:rPr lang="ko-KR" altLang="en-US" dirty="0"/>
              <a:t>     srcset="img/btn-normal@2x.webp 2x,</a:t>
            </a:r>
          </a:p>
          <a:p>
            <a:r>
              <a:rPr lang="ko-KR" altLang="en-US" dirty="0"/>
              <a:t>             img/btn-normal@3x.webp 3x"</a:t>
            </a:r>
          </a:p>
          <a:p>
            <a:r>
              <a:rPr lang="ko-KR" altLang="en-US" dirty="0"/>
              <a:t>     class="btn-normal"&gt;</a:t>
            </a:r>
          </a:p>
        </p:txBody>
      </p:sp>
    </p:spTree>
    <p:extLst>
      <p:ext uri="{BB962C8B-B14F-4D97-AF65-F5344CB8AC3E}">
        <p14:creationId xmlns:p14="http://schemas.microsoft.com/office/powerpoint/2010/main" val="28030497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728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744638" y="824199"/>
            <a:ext cx="6096000" cy="369331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/>
              <a:t>.main-title {</a:t>
            </a:r>
          </a:p>
          <a:p>
            <a:r>
              <a:rPr lang="ko-KR" altLang="en-US" dirty="0"/>
              <a:t>  width: 332px;</a:t>
            </a:r>
          </a:p>
          <a:p>
            <a:r>
              <a:rPr lang="ko-KR" altLang="en-US" dirty="0"/>
              <a:t>  height: 47px;</a:t>
            </a:r>
          </a:p>
          <a:p>
            <a:r>
              <a:rPr lang="ko-KR" altLang="en-US" dirty="0"/>
              <a:t>  font-family: NotoSans;</a:t>
            </a:r>
          </a:p>
          <a:p>
            <a:r>
              <a:rPr lang="ko-KR" altLang="en-US" dirty="0"/>
              <a:t>  font-size: 35px;</a:t>
            </a:r>
          </a:p>
          <a:p>
            <a:r>
              <a:rPr lang="ko-KR" altLang="en-US" dirty="0"/>
              <a:t>  font-weight: normal;</a:t>
            </a:r>
          </a:p>
          <a:p>
            <a:r>
              <a:rPr lang="ko-KR" altLang="en-US" dirty="0"/>
              <a:t>  font-stretch: normal;</a:t>
            </a:r>
          </a:p>
          <a:p>
            <a:r>
              <a:rPr lang="ko-KR" altLang="en-US" dirty="0"/>
              <a:t>  font-style: normal;</a:t>
            </a:r>
          </a:p>
          <a:p>
            <a:r>
              <a:rPr lang="ko-KR" altLang="en-US" dirty="0"/>
              <a:t>  line-height: normal;</a:t>
            </a:r>
          </a:p>
          <a:p>
            <a:r>
              <a:rPr lang="ko-KR" altLang="en-US" dirty="0"/>
              <a:t>  letter-spacing: normal;</a:t>
            </a:r>
          </a:p>
          <a:p>
            <a:r>
              <a:rPr lang="ko-KR" altLang="en-US" dirty="0"/>
              <a:t>  text-align: center;</a:t>
            </a:r>
          </a:p>
          <a:p>
            <a:r>
              <a:rPr lang="ko-KR" altLang="en-US" dirty="0"/>
              <a:t>  color: #fafafa;</a:t>
            </a:r>
          </a:p>
          <a:p>
            <a:r>
              <a:rPr lang="ko-KR" altLang="en-US" dirty="0"/>
              <a:t>}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6150015" y="1747528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/>
              <a:t>&lt;span class="main-title"&gt;</a:t>
            </a:r>
          </a:p>
          <a:p>
            <a:r>
              <a:rPr lang="ko-KR" altLang="en-US" dirty="0"/>
              <a:t>  Start</a:t>
            </a:r>
          </a:p>
          <a:p>
            <a:r>
              <a:rPr lang="ko-KR" altLang="en-US" dirty="0"/>
              <a:t>&lt;/span&gt;</a:t>
            </a:r>
          </a:p>
        </p:txBody>
      </p:sp>
    </p:spTree>
    <p:extLst>
      <p:ext uri="{BB962C8B-B14F-4D97-AF65-F5344CB8AC3E}">
        <p14:creationId xmlns:p14="http://schemas.microsoft.com/office/powerpoint/2010/main" val="12950878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6094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5291560" y="445245"/>
            <a:ext cx="6096000" cy="563231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/>
              <a:t>&lt;!-- jpg --&gt;</a:t>
            </a:r>
          </a:p>
          <a:p>
            <a:endParaRPr lang="en-US" altLang="ko-KR" dirty="0"/>
          </a:p>
          <a:p>
            <a:r>
              <a:rPr lang="en-US" altLang="ko-KR" dirty="0"/>
              <a:t>&lt;</a:t>
            </a:r>
            <a:r>
              <a:rPr lang="en-US" altLang="ko-KR" dirty="0" err="1"/>
              <a:t>img</a:t>
            </a:r>
            <a:r>
              <a:rPr lang="en-US" altLang="ko-KR" dirty="0"/>
              <a:t> </a:t>
            </a:r>
            <a:r>
              <a:rPr lang="en-US" altLang="ko-KR" dirty="0" err="1"/>
              <a:t>src</a:t>
            </a:r>
            <a:r>
              <a:rPr lang="en-US" altLang="ko-KR" dirty="0"/>
              <a:t>="</a:t>
            </a:r>
            <a:r>
              <a:rPr lang="en-US" altLang="ko-KR" dirty="0" err="1"/>
              <a:t>img</a:t>
            </a:r>
            <a:r>
              <a:rPr lang="en-US" altLang="ko-KR" dirty="0"/>
              <a:t>/img-car-1300-x-620.jpg"</a:t>
            </a:r>
          </a:p>
          <a:p>
            <a:r>
              <a:rPr lang="en-US" altLang="ko-KR" dirty="0"/>
              <a:t>     </a:t>
            </a:r>
            <a:r>
              <a:rPr lang="en-US" altLang="ko-KR" dirty="0" err="1"/>
              <a:t>srcset</a:t>
            </a:r>
            <a:r>
              <a:rPr lang="en-US" altLang="ko-KR" dirty="0"/>
              <a:t>="</a:t>
            </a:r>
            <a:r>
              <a:rPr lang="en-US" altLang="ko-KR" dirty="0" err="1"/>
              <a:t>img</a:t>
            </a:r>
            <a:r>
              <a:rPr lang="en-US" altLang="ko-KR" dirty="0"/>
              <a:t>/img-car-1300-x-620@2x.jpg 2x,</a:t>
            </a:r>
          </a:p>
          <a:p>
            <a:r>
              <a:rPr lang="en-US" altLang="ko-KR" dirty="0"/>
              <a:t>             </a:t>
            </a:r>
            <a:r>
              <a:rPr lang="en-US" altLang="ko-KR" dirty="0" err="1"/>
              <a:t>img</a:t>
            </a:r>
            <a:r>
              <a:rPr lang="en-US" altLang="ko-KR" dirty="0"/>
              <a:t>/img-car-1300-x-620@3x.jpg 3x"</a:t>
            </a:r>
          </a:p>
          <a:p>
            <a:r>
              <a:rPr lang="en-US" altLang="ko-KR" dirty="0"/>
              <a:t>     class="img-car-1300x620"&gt;</a:t>
            </a:r>
          </a:p>
          <a:p>
            <a:endParaRPr lang="en-US" altLang="ko-KR" dirty="0"/>
          </a:p>
          <a:p>
            <a:r>
              <a:rPr lang="en-US" altLang="ko-KR" dirty="0"/>
              <a:t>&lt;!-- </a:t>
            </a:r>
            <a:r>
              <a:rPr lang="en-US" altLang="ko-KR" dirty="0" err="1"/>
              <a:t>png</a:t>
            </a:r>
            <a:r>
              <a:rPr lang="en-US" altLang="ko-KR" dirty="0"/>
              <a:t> --&gt;</a:t>
            </a:r>
          </a:p>
          <a:p>
            <a:endParaRPr lang="en-US" altLang="ko-KR" dirty="0"/>
          </a:p>
          <a:p>
            <a:r>
              <a:rPr lang="en-US" altLang="ko-KR" dirty="0"/>
              <a:t>&lt;</a:t>
            </a:r>
            <a:r>
              <a:rPr lang="en-US" altLang="ko-KR" dirty="0" err="1"/>
              <a:t>img</a:t>
            </a:r>
            <a:r>
              <a:rPr lang="en-US" altLang="ko-KR" dirty="0"/>
              <a:t> </a:t>
            </a:r>
            <a:r>
              <a:rPr lang="en-US" altLang="ko-KR" dirty="0" err="1"/>
              <a:t>src</a:t>
            </a:r>
            <a:r>
              <a:rPr lang="en-US" altLang="ko-KR" dirty="0"/>
              <a:t>="</a:t>
            </a:r>
            <a:r>
              <a:rPr lang="en-US" altLang="ko-KR" dirty="0" err="1"/>
              <a:t>img</a:t>
            </a:r>
            <a:r>
              <a:rPr lang="en-US" altLang="ko-KR" dirty="0"/>
              <a:t>/img-car-1300-x-620.png"</a:t>
            </a:r>
          </a:p>
          <a:p>
            <a:r>
              <a:rPr lang="en-US" altLang="ko-KR" dirty="0"/>
              <a:t>     </a:t>
            </a:r>
            <a:r>
              <a:rPr lang="en-US" altLang="ko-KR" dirty="0" err="1"/>
              <a:t>srcset</a:t>
            </a:r>
            <a:r>
              <a:rPr lang="en-US" altLang="ko-KR" dirty="0"/>
              <a:t>="</a:t>
            </a:r>
            <a:r>
              <a:rPr lang="en-US" altLang="ko-KR" dirty="0" err="1"/>
              <a:t>img</a:t>
            </a:r>
            <a:r>
              <a:rPr lang="en-US" altLang="ko-KR" dirty="0"/>
              <a:t>/img-car-1300-x-620@2x.png 2x,</a:t>
            </a:r>
          </a:p>
          <a:p>
            <a:r>
              <a:rPr lang="en-US" altLang="ko-KR" dirty="0"/>
              <a:t>             </a:t>
            </a:r>
            <a:r>
              <a:rPr lang="en-US" altLang="ko-KR" dirty="0" err="1"/>
              <a:t>img</a:t>
            </a:r>
            <a:r>
              <a:rPr lang="en-US" altLang="ko-KR" dirty="0"/>
              <a:t>/img-car-1300-x-620@3x.png 3x"</a:t>
            </a:r>
          </a:p>
          <a:p>
            <a:r>
              <a:rPr lang="en-US" altLang="ko-KR" dirty="0"/>
              <a:t>     class="img-car-1300x620"&gt;</a:t>
            </a:r>
          </a:p>
          <a:p>
            <a:endParaRPr lang="en-US" altLang="ko-KR" dirty="0"/>
          </a:p>
          <a:p>
            <a:r>
              <a:rPr lang="en-US" altLang="ko-KR" dirty="0"/>
              <a:t>&lt;!-- </a:t>
            </a:r>
            <a:r>
              <a:rPr lang="en-US" altLang="ko-KR" dirty="0" err="1"/>
              <a:t>webp</a:t>
            </a:r>
            <a:r>
              <a:rPr lang="en-US" altLang="ko-KR" dirty="0"/>
              <a:t> --&gt;</a:t>
            </a:r>
          </a:p>
          <a:p>
            <a:endParaRPr lang="en-US" altLang="ko-KR" dirty="0"/>
          </a:p>
          <a:p>
            <a:r>
              <a:rPr lang="en-US" altLang="ko-KR" dirty="0"/>
              <a:t>&lt;</a:t>
            </a:r>
            <a:r>
              <a:rPr lang="en-US" altLang="ko-KR" dirty="0" err="1"/>
              <a:t>img</a:t>
            </a:r>
            <a:r>
              <a:rPr lang="en-US" altLang="ko-KR" dirty="0"/>
              <a:t> </a:t>
            </a:r>
            <a:r>
              <a:rPr lang="en-US" altLang="ko-KR" dirty="0" err="1"/>
              <a:t>src</a:t>
            </a:r>
            <a:r>
              <a:rPr lang="en-US" altLang="ko-KR" dirty="0"/>
              <a:t>="</a:t>
            </a:r>
            <a:r>
              <a:rPr lang="en-US" altLang="ko-KR" dirty="0" err="1"/>
              <a:t>img</a:t>
            </a:r>
            <a:r>
              <a:rPr lang="en-US" altLang="ko-KR" dirty="0"/>
              <a:t>/img-car-1300-x-620.webp"</a:t>
            </a:r>
          </a:p>
          <a:p>
            <a:r>
              <a:rPr lang="en-US" altLang="ko-KR" dirty="0"/>
              <a:t>     </a:t>
            </a:r>
            <a:r>
              <a:rPr lang="en-US" altLang="ko-KR" dirty="0" err="1"/>
              <a:t>srcset</a:t>
            </a:r>
            <a:r>
              <a:rPr lang="en-US" altLang="ko-KR" dirty="0"/>
              <a:t>="</a:t>
            </a:r>
            <a:r>
              <a:rPr lang="en-US" altLang="ko-KR" dirty="0" err="1"/>
              <a:t>img</a:t>
            </a:r>
            <a:r>
              <a:rPr lang="en-US" altLang="ko-KR" dirty="0"/>
              <a:t>/img-car-1300-x-620@2x.webp 2x,</a:t>
            </a:r>
          </a:p>
          <a:p>
            <a:r>
              <a:rPr lang="en-US" altLang="ko-KR" dirty="0"/>
              <a:t>             </a:t>
            </a:r>
            <a:r>
              <a:rPr lang="en-US" altLang="ko-KR" dirty="0" err="1"/>
              <a:t>img</a:t>
            </a:r>
            <a:r>
              <a:rPr lang="en-US" altLang="ko-KR" dirty="0"/>
              <a:t>/img-car-1300-x-620@3x.webp 3x"</a:t>
            </a:r>
          </a:p>
          <a:p>
            <a:r>
              <a:rPr lang="en-US" altLang="ko-KR" dirty="0"/>
              <a:t>     class="img-car-1300x620"&gt;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715701" y="485756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/>
              <a:t>img.img-car-1300x620 {</a:t>
            </a:r>
          </a:p>
          <a:p>
            <a:r>
              <a:rPr lang="ko-KR" altLang="en-US" dirty="0"/>
              <a:t>  width: 1300px;</a:t>
            </a:r>
          </a:p>
          <a:p>
            <a:r>
              <a:rPr lang="ko-KR" altLang="en-US" dirty="0"/>
              <a:t>  height: 620px;</a:t>
            </a:r>
          </a:p>
          <a:p>
            <a:r>
              <a:rPr lang="ko-KR" altLang="en-US" dirty="0"/>
              <a:t>  margin: 279px 90px 0 0;</a:t>
            </a:r>
          </a:p>
          <a:p>
            <a:r>
              <a:rPr lang="ko-KR" altLang="en-US" dirty="0"/>
              <a:t>  object-fit: contain;</a:t>
            </a:r>
          </a:p>
          <a:p>
            <a:r>
              <a:rPr lang="ko-KR" alt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5238889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871960" y="937566"/>
            <a:ext cx="6096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/>
              <a:t>img.bg-app-01 {</a:t>
            </a:r>
          </a:p>
          <a:p>
            <a:r>
              <a:rPr lang="ko-KR" altLang="en-US" dirty="0"/>
              <a:t>  width: 460px;</a:t>
            </a:r>
          </a:p>
          <a:p>
            <a:r>
              <a:rPr lang="ko-KR" altLang="en-US" dirty="0"/>
              <a:t>  height: 460px;</a:t>
            </a:r>
          </a:p>
          <a:p>
            <a:r>
              <a:rPr lang="ko-KR" altLang="en-US" dirty="0"/>
              <a:t>  margin: 9px 0 20px 20px;</a:t>
            </a:r>
          </a:p>
          <a:p>
            <a:r>
              <a:rPr lang="ko-KR" altLang="en-US" dirty="0"/>
              <a:t>  padding: 51px 40px 26px;</a:t>
            </a:r>
          </a:p>
          <a:p>
            <a:r>
              <a:rPr lang="ko-KR" altLang="en-US" dirty="0"/>
              <a:t>  object-fit: contain;</a:t>
            </a:r>
          </a:p>
          <a:p>
            <a:r>
              <a:rPr lang="ko-KR" altLang="en-US" dirty="0"/>
              <a:t>}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5229828" y="617839"/>
            <a:ext cx="6096000" cy="507831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/>
              <a:t>&lt;!-- png --&gt;</a:t>
            </a:r>
          </a:p>
          <a:p>
            <a:endParaRPr lang="ko-KR" altLang="en-US" dirty="0"/>
          </a:p>
          <a:p>
            <a:r>
              <a:rPr lang="ko-KR" altLang="en-US" dirty="0"/>
              <a:t>&lt;img src="img/bg-app-01.png"</a:t>
            </a:r>
          </a:p>
          <a:p>
            <a:r>
              <a:rPr lang="ko-KR" altLang="en-US" dirty="0"/>
              <a:t>     srcset="img/bg-app-01@2x.png 2x,</a:t>
            </a:r>
          </a:p>
          <a:p>
            <a:r>
              <a:rPr lang="ko-KR" altLang="en-US" dirty="0"/>
              <a:t>             img/bg-app-01@3x.png 3x"</a:t>
            </a:r>
          </a:p>
          <a:p>
            <a:r>
              <a:rPr lang="ko-KR" altLang="en-US" dirty="0"/>
              <a:t>     class="bg-app-01"&gt;</a:t>
            </a:r>
          </a:p>
          <a:p>
            <a:endParaRPr lang="ko-KR" altLang="en-US" dirty="0"/>
          </a:p>
          <a:p>
            <a:r>
              <a:rPr lang="ko-KR" altLang="en-US" dirty="0"/>
              <a:t>&lt;!-- svg --&gt;</a:t>
            </a:r>
          </a:p>
          <a:p>
            <a:endParaRPr lang="ko-KR" altLang="en-US" dirty="0"/>
          </a:p>
          <a:p>
            <a:r>
              <a:rPr lang="ko-KR" altLang="en-US" dirty="0"/>
              <a:t>&lt;img src="img/bg-app-01.svg"</a:t>
            </a:r>
          </a:p>
          <a:p>
            <a:r>
              <a:rPr lang="ko-KR" altLang="en-US" dirty="0"/>
              <a:t>     class="bg-app-01"&gt;</a:t>
            </a:r>
          </a:p>
          <a:p>
            <a:endParaRPr lang="ko-KR" altLang="en-US" dirty="0"/>
          </a:p>
          <a:p>
            <a:r>
              <a:rPr lang="ko-KR" altLang="en-US" dirty="0"/>
              <a:t>&lt;!-- webp --&gt;</a:t>
            </a:r>
          </a:p>
          <a:p>
            <a:endParaRPr lang="ko-KR" altLang="en-US" dirty="0"/>
          </a:p>
          <a:p>
            <a:r>
              <a:rPr lang="ko-KR" altLang="en-US" dirty="0"/>
              <a:t>&lt;img src="img/bg-app-01.webp"</a:t>
            </a:r>
          </a:p>
          <a:p>
            <a:r>
              <a:rPr lang="ko-KR" altLang="en-US" dirty="0"/>
              <a:t>     srcset="img/bg-app-01@2x.webp 2x,</a:t>
            </a:r>
          </a:p>
          <a:p>
            <a:r>
              <a:rPr lang="ko-KR" altLang="en-US" dirty="0"/>
              <a:t>             img/bg-app-01@3x.webp 3x"</a:t>
            </a:r>
          </a:p>
          <a:p>
            <a:r>
              <a:rPr lang="ko-KR" altLang="en-US" dirty="0"/>
              <a:t>     class="bg-app-01"&gt;</a:t>
            </a:r>
          </a:p>
        </p:txBody>
      </p:sp>
    </p:spTree>
    <p:extLst>
      <p:ext uri="{BB962C8B-B14F-4D97-AF65-F5344CB8AC3E}">
        <p14:creationId xmlns:p14="http://schemas.microsoft.com/office/powerpoint/2010/main" val="21901681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1106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49483" y="601502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/>
              <a:t>img.icon-download {</a:t>
            </a:r>
          </a:p>
          <a:p>
            <a:r>
              <a:rPr lang="ko-KR" altLang="en-US" dirty="0"/>
              <a:t>  width: 120px;</a:t>
            </a:r>
          </a:p>
          <a:p>
            <a:r>
              <a:rPr lang="ko-KR" altLang="en-US" dirty="0"/>
              <a:t>  height: 120px;</a:t>
            </a:r>
          </a:p>
          <a:p>
            <a:r>
              <a:rPr lang="ko-KR" altLang="en-US" dirty="0"/>
              <a:t>  margin: 0 130px 32px;</a:t>
            </a:r>
          </a:p>
          <a:p>
            <a:r>
              <a:rPr lang="ko-KR" altLang="en-US" dirty="0"/>
              <a:t>  object-fit: contain;</a:t>
            </a:r>
          </a:p>
          <a:p>
            <a:r>
              <a:rPr lang="ko-KR" altLang="en-US" dirty="0"/>
              <a:t>}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5102506" y="601502"/>
            <a:ext cx="6096000" cy="507831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/>
              <a:t>&lt;!-- png --&gt;</a:t>
            </a:r>
          </a:p>
          <a:p>
            <a:endParaRPr lang="ko-KR" altLang="en-US" dirty="0"/>
          </a:p>
          <a:p>
            <a:r>
              <a:rPr lang="ko-KR" altLang="en-US" dirty="0"/>
              <a:t>&lt;img src="img/icon-download.png"</a:t>
            </a:r>
          </a:p>
          <a:p>
            <a:r>
              <a:rPr lang="ko-KR" altLang="en-US" dirty="0"/>
              <a:t>     srcset="img/icon-download@2x.png 2x,</a:t>
            </a:r>
          </a:p>
          <a:p>
            <a:r>
              <a:rPr lang="ko-KR" altLang="en-US" dirty="0"/>
              <a:t>             img/icon-download@3x.png 3x"</a:t>
            </a:r>
          </a:p>
          <a:p>
            <a:r>
              <a:rPr lang="ko-KR" altLang="en-US" dirty="0"/>
              <a:t>     class="icon-download"&gt;</a:t>
            </a:r>
          </a:p>
          <a:p>
            <a:endParaRPr lang="ko-KR" altLang="en-US" dirty="0"/>
          </a:p>
          <a:p>
            <a:r>
              <a:rPr lang="ko-KR" altLang="en-US" dirty="0"/>
              <a:t>&lt;!-- svg --&gt;</a:t>
            </a:r>
          </a:p>
          <a:p>
            <a:endParaRPr lang="ko-KR" altLang="en-US" dirty="0"/>
          </a:p>
          <a:p>
            <a:r>
              <a:rPr lang="ko-KR" altLang="en-US" dirty="0"/>
              <a:t>&lt;img src="img/icon-download.svg"</a:t>
            </a:r>
          </a:p>
          <a:p>
            <a:r>
              <a:rPr lang="ko-KR" altLang="en-US" dirty="0"/>
              <a:t>     class="icon-download"&gt;</a:t>
            </a:r>
          </a:p>
          <a:p>
            <a:endParaRPr lang="ko-KR" altLang="en-US" dirty="0"/>
          </a:p>
          <a:p>
            <a:r>
              <a:rPr lang="ko-KR" altLang="en-US" dirty="0"/>
              <a:t>&lt;!-- webp --&gt;</a:t>
            </a:r>
          </a:p>
          <a:p>
            <a:endParaRPr lang="ko-KR" altLang="en-US" dirty="0"/>
          </a:p>
          <a:p>
            <a:r>
              <a:rPr lang="ko-KR" altLang="en-US" dirty="0"/>
              <a:t>&lt;img src="img/icon-download.webp"</a:t>
            </a:r>
          </a:p>
          <a:p>
            <a:r>
              <a:rPr lang="ko-KR" altLang="en-US" dirty="0"/>
              <a:t>     srcset="img/icon-download@2x.webp 2x,</a:t>
            </a:r>
          </a:p>
          <a:p>
            <a:r>
              <a:rPr lang="ko-KR" altLang="en-US" dirty="0"/>
              <a:t>             img/icon-download@3x.webp 3x"</a:t>
            </a:r>
          </a:p>
          <a:p>
            <a:r>
              <a:rPr lang="ko-KR" altLang="en-US" dirty="0"/>
              <a:t>     class="icon-download"&gt;</a:t>
            </a:r>
          </a:p>
        </p:txBody>
      </p:sp>
    </p:spTree>
    <p:extLst>
      <p:ext uri="{BB962C8B-B14F-4D97-AF65-F5344CB8AC3E}">
        <p14:creationId xmlns:p14="http://schemas.microsoft.com/office/powerpoint/2010/main" val="2343071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9933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43696" y="841958"/>
            <a:ext cx="6096000" cy="397031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/>
              <a:t>.Deploy-Upgrade-Service {</a:t>
            </a:r>
          </a:p>
          <a:p>
            <a:r>
              <a:rPr lang="ko-KR" altLang="en-US" dirty="0"/>
              <a:t>  width: 360px;</a:t>
            </a:r>
          </a:p>
          <a:p>
            <a:r>
              <a:rPr lang="ko-KR" altLang="en-US" dirty="0"/>
              <a:t>  height: 43px;</a:t>
            </a:r>
          </a:p>
          <a:p>
            <a:r>
              <a:rPr lang="ko-KR" altLang="en-US" dirty="0"/>
              <a:t>  margin: 32px 10px 68px;</a:t>
            </a:r>
          </a:p>
          <a:p>
            <a:r>
              <a:rPr lang="ko-KR" altLang="en-US" dirty="0"/>
              <a:t>  font-family: NotoSans;</a:t>
            </a:r>
          </a:p>
          <a:p>
            <a:r>
              <a:rPr lang="ko-KR" altLang="en-US" dirty="0"/>
              <a:t>  font-size: 32px;</a:t>
            </a:r>
          </a:p>
          <a:p>
            <a:r>
              <a:rPr lang="ko-KR" altLang="en-US" dirty="0"/>
              <a:t>  font-weight: normal;</a:t>
            </a:r>
          </a:p>
          <a:p>
            <a:r>
              <a:rPr lang="ko-KR" altLang="en-US" dirty="0"/>
              <a:t>  font-stretch: normal;</a:t>
            </a:r>
          </a:p>
          <a:p>
            <a:r>
              <a:rPr lang="ko-KR" altLang="en-US" dirty="0"/>
              <a:t>  font-style: normal;</a:t>
            </a:r>
          </a:p>
          <a:p>
            <a:r>
              <a:rPr lang="ko-KR" altLang="en-US" dirty="0"/>
              <a:t>  line-height: 1.25;</a:t>
            </a:r>
          </a:p>
          <a:p>
            <a:r>
              <a:rPr lang="ko-KR" altLang="en-US" dirty="0"/>
              <a:t>  letter-spacing: normal;</a:t>
            </a:r>
          </a:p>
          <a:p>
            <a:r>
              <a:rPr lang="ko-KR" altLang="en-US" dirty="0"/>
              <a:t>  text-align: center;</a:t>
            </a:r>
          </a:p>
          <a:p>
            <a:r>
              <a:rPr lang="ko-KR" altLang="en-US" dirty="0"/>
              <a:t>  color: #fafafa;</a:t>
            </a:r>
          </a:p>
          <a:p>
            <a:r>
              <a:rPr lang="ko-KR" altLang="en-US" dirty="0"/>
              <a:t>}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5582855" y="1751994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/>
              <a:t>&lt;span class="Deploy-Upgrade-Service"&gt;</a:t>
            </a:r>
          </a:p>
          <a:p>
            <a:r>
              <a:rPr lang="ko-KR" altLang="en-US" dirty="0"/>
              <a:t>  Deploy Upgrade Service</a:t>
            </a:r>
          </a:p>
          <a:p>
            <a:r>
              <a:rPr lang="ko-KR" altLang="en-US" dirty="0"/>
              <a:t>&lt;/span&gt;</a:t>
            </a:r>
          </a:p>
        </p:txBody>
      </p:sp>
    </p:spTree>
    <p:extLst>
      <p:ext uri="{BB962C8B-B14F-4D97-AF65-F5344CB8AC3E}">
        <p14:creationId xmlns:p14="http://schemas.microsoft.com/office/powerpoint/2010/main" val="30378808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6222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790936" y="1192208"/>
            <a:ext cx="6096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/>
              <a:t>img.btn-disable {</a:t>
            </a:r>
          </a:p>
          <a:p>
            <a:r>
              <a:rPr lang="ko-KR" altLang="en-US" dirty="0"/>
              <a:t>  width: 380px;</a:t>
            </a:r>
          </a:p>
          <a:p>
            <a:r>
              <a:rPr lang="ko-KR" altLang="en-US" dirty="0"/>
              <a:t>  height: 120px;</a:t>
            </a:r>
          </a:p>
          <a:p>
            <a:r>
              <a:rPr lang="ko-KR" altLang="en-US" dirty="0"/>
              <a:t>  margin: 68px 0 0;</a:t>
            </a:r>
          </a:p>
          <a:p>
            <a:r>
              <a:rPr lang="ko-KR" altLang="en-US" dirty="0"/>
              <a:t>  padding: 37px 24px 36px;</a:t>
            </a:r>
          </a:p>
          <a:p>
            <a:r>
              <a:rPr lang="ko-KR" altLang="en-US" dirty="0"/>
              <a:t>  object-fit: contain;</a:t>
            </a:r>
          </a:p>
          <a:p>
            <a:r>
              <a:rPr lang="ko-KR" altLang="en-US" dirty="0"/>
              <a:t>}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5050420" y="866695"/>
            <a:ext cx="6096000" cy="507831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/>
              <a:t>&lt;!-- png --&gt;</a:t>
            </a:r>
          </a:p>
          <a:p>
            <a:endParaRPr lang="ko-KR" altLang="en-US" dirty="0"/>
          </a:p>
          <a:p>
            <a:r>
              <a:rPr lang="ko-KR" altLang="en-US" dirty="0"/>
              <a:t>&lt;img src="img/btn-disable.png"</a:t>
            </a:r>
          </a:p>
          <a:p>
            <a:r>
              <a:rPr lang="ko-KR" altLang="en-US" dirty="0"/>
              <a:t>     srcset="img/btn-disable@2x.png 2x,</a:t>
            </a:r>
          </a:p>
          <a:p>
            <a:r>
              <a:rPr lang="ko-KR" altLang="en-US" dirty="0"/>
              <a:t>             img/btn-disable@3x.png 3x"</a:t>
            </a:r>
          </a:p>
          <a:p>
            <a:r>
              <a:rPr lang="ko-KR" altLang="en-US" dirty="0"/>
              <a:t>     class="btn-disable"&gt;</a:t>
            </a:r>
          </a:p>
          <a:p>
            <a:endParaRPr lang="ko-KR" altLang="en-US" dirty="0"/>
          </a:p>
          <a:p>
            <a:r>
              <a:rPr lang="ko-KR" altLang="en-US" dirty="0"/>
              <a:t>&lt;!-- svg --&gt;</a:t>
            </a:r>
          </a:p>
          <a:p>
            <a:endParaRPr lang="ko-KR" altLang="en-US" dirty="0"/>
          </a:p>
          <a:p>
            <a:r>
              <a:rPr lang="ko-KR" altLang="en-US" dirty="0"/>
              <a:t>&lt;img src="img/btn-disable.svg"</a:t>
            </a:r>
          </a:p>
          <a:p>
            <a:r>
              <a:rPr lang="ko-KR" altLang="en-US" dirty="0"/>
              <a:t>     class="btn-disable"&gt;</a:t>
            </a:r>
          </a:p>
          <a:p>
            <a:endParaRPr lang="ko-KR" altLang="en-US" dirty="0"/>
          </a:p>
          <a:p>
            <a:r>
              <a:rPr lang="ko-KR" altLang="en-US" dirty="0"/>
              <a:t>&lt;!-- webp --&gt;</a:t>
            </a:r>
          </a:p>
          <a:p>
            <a:endParaRPr lang="ko-KR" altLang="en-US" dirty="0"/>
          </a:p>
          <a:p>
            <a:r>
              <a:rPr lang="ko-KR" altLang="en-US" dirty="0"/>
              <a:t>&lt;img src="img/btn-disable.webp"</a:t>
            </a:r>
          </a:p>
          <a:p>
            <a:r>
              <a:rPr lang="ko-KR" altLang="en-US" dirty="0"/>
              <a:t>     srcset="img/btn-disable@2x.webp 2x,</a:t>
            </a:r>
          </a:p>
          <a:p>
            <a:r>
              <a:rPr lang="ko-KR" altLang="en-US" dirty="0"/>
              <a:t>             img/btn-disable@3x.webp 3x"</a:t>
            </a:r>
          </a:p>
          <a:p>
            <a:r>
              <a:rPr lang="ko-KR" altLang="en-US" dirty="0"/>
              <a:t>     class="btn-disable"&gt;</a:t>
            </a:r>
          </a:p>
        </p:txBody>
      </p:sp>
    </p:spTree>
    <p:extLst>
      <p:ext uri="{BB962C8B-B14F-4D97-AF65-F5344CB8AC3E}">
        <p14:creationId xmlns:p14="http://schemas.microsoft.com/office/powerpoint/2010/main" val="14942142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8524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109241" y="1026757"/>
            <a:ext cx="6096000" cy="369331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/>
              <a:t>.main-title {</a:t>
            </a:r>
          </a:p>
          <a:p>
            <a:r>
              <a:rPr lang="ko-KR" altLang="en-US" dirty="0"/>
              <a:t>  width: 332px;</a:t>
            </a:r>
          </a:p>
          <a:p>
            <a:r>
              <a:rPr lang="ko-KR" altLang="en-US" dirty="0"/>
              <a:t>  height: 47px;</a:t>
            </a:r>
          </a:p>
          <a:p>
            <a:r>
              <a:rPr lang="ko-KR" altLang="en-US" dirty="0"/>
              <a:t>  font-family: NotoSans;</a:t>
            </a:r>
          </a:p>
          <a:p>
            <a:r>
              <a:rPr lang="ko-KR" altLang="en-US" dirty="0"/>
              <a:t>  font-size: 35px;</a:t>
            </a:r>
          </a:p>
          <a:p>
            <a:r>
              <a:rPr lang="ko-KR" altLang="en-US" dirty="0"/>
              <a:t>  font-weight: normal;</a:t>
            </a:r>
          </a:p>
          <a:p>
            <a:r>
              <a:rPr lang="ko-KR" altLang="en-US" dirty="0"/>
              <a:t>  font-stretch: normal;</a:t>
            </a:r>
          </a:p>
          <a:p>
            <a:r>
              <a:rPr lang="ko-KR" altLang="en-US" dirty="0"/>
              <a:t>  font-style: normal;</a:t>
            </a:r>
          </a:p>
          <a:p>
            <a:r>
              <a:rPr lang="ko-KR" altLang="en-US" dirty="0"/>
              <a:t>  line-height: normal;</a:t>
            </a:r>
          </a:p>
          <a:p>
            <a:r>
              <a:rPr lang="ko-KR" altLang="en-US" dirty="0"/>
              <a:t>  letter-spacing: normal;</a:t>
            </a:r>
          </a:p>
          <a:p>
            <a:r>
              <a:rPr lang="ko-KR" altLang="en-US" dirty="0"/>
              <a:t>  text-align: center;</a:t>
            </a:r>
          </a:p>
          <a:p>
            <a:r>
              <a:rPr lang="ko-KR" altLang="en-US" dirty="0"/>
              <a:t>  color: #5c636a;</a:t>
            </a:r>
          </a:p>
          <a:p>
            <a:r>
              <a:rPr lang="ko-KR" altLang="en-US" dirty="0"/>
              <a:t>}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6173165" y="1723057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/>
              <a:t>&lt;span class="main-title"&gt;</a:t>
            </a:r>
          </a:p>
          <a:p>
            <a:r>
              <a:rPr lang="ko-KR" altLang="en-US" dirty="0"/>
              <a:t>  Upgrade</a:t>
            </a:r>
          </a:p>
          <a:p>
            <a:r>
              <a:rPr lang="ko-KR" altLang="en-US" dirty="0"/>
              <a:t>&lt;/span&gt;</a:t>
            </a:r>
          </a:p>
        </p:txBody>
      </p:sp>
    </p:spTree>
    <p:extLst>
      <p:ext uri="{BB962C8B-B14F-4D97-AF65-F5344CB8AC3E}">
        <p14:creationId xmlns:p14="http://schemas.microsoft.com/office/powerpoint/2010/main" val="17467072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9314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4868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854597" y="873905"/>
            <a:ext cx="6096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/>
              <a:t>img.bg-app-02 {</a:t>
            </a:r>
          </a:p>
          <a:p>
            <a:r>
              <a:rPr lang="ko-KR" altLang="en-US" dirty="0"/>
              <a:t>  width: 940px;</a:t>
            </a:r>
          </a:p>
          <a:p>
            <a:r>
              <a:rPr lang="ko-KR" altLang="en-US" dirty="0"/>
              <a:t>  height: 460px;</a:t>
            </a:r>
          </a:p>
          <a:p>
            <a:r>
              <a:rPr lang="ko-KR" altLang="en-US" dirty="0"/>
              <a:t>  margin: 20px 0 70px 590px;</a:t>
            </a:r>
          </a:p>
          <a:p>
            <a:r>
              <a:rPr lang="ko-KR" altLang="en-US" dirty="0"/>
              <a:t>  padding: 105px 40px 105px 85px;</a:t>
            </a:r>
          </a:p>
          <a:p>
            <a:r>
              <a:rPr lang="ko-KR" altLang="en-US" dirty="0"/>
              <a:t>  object-fit: contain;</a:t>
            </a:r>
          </a:p>
          <a:p>
            <a:r>
              <a:rPr lang="ko-KR" altLang="en-US" dirty="0"/>
              <a:t>}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5189316" y="873905"/>
            <a:ext cx="6096000" cy="507831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/>
              <a:t>&lt;!-- png --&gt;</a:t>
            </a:r>
          </a:p>
          <a:p>
            <a:endParaRPr lang="ko-KR" altLang="en-US" dirty="0"/>
          </a:p>
          <a:p>
            <a:r>
              <a:rPr lang="ko-KR" altLang="en-US" dirty="0"/>
              <a:t>&lt;img src="img/bg-app-02.png"</a:t>
            </a:r>
          </a:p>
          <a:p>
            <a:r>
              <a:rPr lang="ko-KR" altLang="en-US" dirty="0"/>
              <a:t>     srcset="img/bg-app-02@2x.png 2x,</a:t>
            </a:r>
          </a:p>
          <a:p>
            <a:r>
              <a:rPr lang="ko-KR" altLang="en-US" dirty="0"/>
              <a:t>             img/bg-app-02@3x.png 3x"</a:t>
            </a:r>
          </a:p>
          <a:p>
            <a:r>
              <a:rPr lang="ko-KR" altLang="en-US" dirty="0"/>
              <a:t>     class="bg-app-02"&gt;</a:t>
            </a:r>
          </a:p>
          <a:p>
            <a:endParaRPr lang="ko-KR" altLang="en-US" dirty="0"/>
          </a:p>
          <a:p>
            <a:r>
              <a:rPr lang="ko-KR" altLang="en-US" dirty="0"/>
              <a:t>&lt;!-- svg --&gt;</a:t>
            </a:r>
          </a:p>
          <a:p>
            <a:endParaRPr lang="ko-KR" altLang="en-US" dirty="0"/>
          </a:p>
          <a:p>
            <a:r>
              <a:rPr lang="ko-KR" altLang="en-US" dirty="0"/>
              <a:t>&lt;img src="img/bg-app-02.svg"</a:t>
            </a:r>
          </a:p>
          <a:p>
            <a:r>
              <a:rPr lang="ko-KR" altLang="en-US" dirty="0"/>
              <a:t>     class="bg-app-02"&gt;</a:t>
            </a:r>
          </a:p>
          <a:p>
            <a:endParaRPr lang="ko-KR" altLang="en-US" dirty="0"/>
          </a:p>
          <a:p>
            <a:r>
              <a:rPr lang="ko-KR" altLang="en-US" dirty="0"/>
              <a:t>&lt;!-- webp --&gt;</a:t>
            </a:r>
          </a:p>
          <a:p>
            <a:endParaRPr lang="ko-KR" altLang="en-US" dirty="0"/>
          </a:p>
          <a:p>
            <a:r>
              <a:rPr lang="ko-KR" altLang="en-US" dirty="0"/>
              <a:t>&lt;img src="img/bg-app-02.webp"</a:t>
            </a:r>
          </a:p>
          <a:p>
            <a:r>
              <a:rPr lang="ko-KR" altLang="en-US" dirty="0"/>
              <a:t>     srcset="img/bg-app-02@2x.webp 2x,</a:t>
            </a:r>
          </a:p>
          <a:p>
            <a:r>
              <a:rPr lang="ko-KR" altLang="en-US" dirty="0"/>
              <a:t>             img/bg-app-02@3x.webp 3x"</a:t>
            </a:r>
          </a:p>
          <a:p>
            <a:r>
              <a:rPr lang="ko-KR" altLang="en-US" dirty="0"/>
              <a:t>     class="bg-app-02"&gt;</a:t>
            </a:r>
          </a:p>
        </p:txBody>
      </p:sp>
    </p:spTree>
    <p:extLst>
      <p:ext uri="{BB962C8B-B14F-4D97-AF65-F5344CB8AC3E}">
        <p14:creationId xmlns:p14="http://schemas.microsoft.com/office/powerpoint/2010/main" val="6356378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063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95782" y="1139726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/>
              <a:t>img.icon-tehtering {</a:t>
            </a:r>
          </a:p>
          <a:p>
            <a:r>
              <a:rPr lang="ko-KR" altLang="en-US" dirty="0"/>
              <a:t>  width: 120px;</a:t>
            </a:r>
          </a:p>
          <a:p>
            <a:r>
              <a:rPr lang="ko-KR" altLang="en-US" dirty="0"/>
              <a:t>  height: 120px;</a:t>
            </a:r>
          </a:p>
          <a:p>
            <a:r>
              <a:rPr lang="ko-KR" altLang="en-US" dirty="0"/>
              <a:t>  margin: 1px 195px 9px 120px;</a:t>
            </a:r>
          </a:p>
          <a:p>
            <a:r>
              <a:rPr lang="ko-KR" altLang="en-US" dirty="0"/>
              <a:t>  object-fit: contain;</a:t>
            </a:r>
          </a:p>
          <a:p>
            <a:r>
              <a:rPr lang="ko-KR" altLang="en-US" dirty="0"/>
              <a:t>}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5328213" y="924568"/>
            <a:ext cx="6096000" cy="507831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/>
              <a:t>&lt;!-- png --&gt;</a:t>
            </a:r>
          </a:p>
          <a:p>
            <a:endParaRPr lang="ko-KR" altLang="en-US" dirty="0"/>
          </a:p>
          <a:p>
            <a:r>
              <a:rPr lang="ko-KR" altLang="en-US" dirty="0"/>
              <a:t>&lt;img src="img/icon-tehtering.png"</a:t>
            </a:r>
          </a:p>
          <a:p>
            <a:r>
              <a:rPr lang="ko-KR" altLang="en-US" dirty="0"/>
              <a:t>     srcset="img/icon-tehtering@2x.png 2x,</a:t>
            </a:r>
          </a:p>
          <a:p>
            <a:r>
              <a:rPr lang="ko-KR" altLang="en-US" dirty="0"/>
              <a:t>             img/icon-tehtering@3x.png 3x"</a:t>
            </a:r>
          </a:p>
          <a:p>
            <a:r>
              <a:rPr lang="ko-KR" altLang="en-US" dirty="0"/>
              <a:t>     class="icon-tehtering"&gt;</a:t>
            </a:r>
          </a:p>
          <a:p>
            <a:endParaRPr lang="ko-KR" altLang="en-US" dirty="0"/>
          </a:p>
          <a:p>
            <a:r>
              <a:rPr lang="ko-KR" altLang="en-US" dirty="0"/>
              <a:t>&lt;!-- svg --&gt;</a:t>
            </a:r>
          </a:p>
          <a:p>
            <a:endParaRPr lang="ko-KR" altLang="en-US" dirty="0"/>
          </a:p>
          <a:p>
            <a:r>
              <a:rPr lang="ko-KR" altLang="en-US" dirty="0"/>
              <a:t>&lt;img src="img/icon-tehtering.svg"</a:t>
            </a:r>
          </a:p>
          <a:p>
            <a:r>
              <a:rPr lang="ko-KR" altLang="en-US" dirty="0"/>
              <a:t>     class="icon-tehtering"&gt;</a:t>
            </a:r>
          </a:p>
          <a:p>
            <a:endParaRPr lang="ko-KR" altLang="en-US" dirty="0"/>
          </a:p>
          <a:p>
            <a:r>
              <a:rPr lang="ko-KR" altLang="en-US" dirty="0"/>
              <a:t>&lt;!-- webp --&gt;</a:t>
            </a:r>
          </a:p>
          <a:p>
            <a:endParaRPr lang="ko-KR" altLang="en-US" dirty="0"/>
          </a:p>
          <a:p>
            <a:r>
              <a:rPr lang="ko-KR" altLang="en-US" dirty="0"/>
              <a:t>&lt;img src="img/icon-tehtering.webp"</a:t>
            </a:r>
          </a:p>
          <a:p>
            <a:r>
              <a:rPr lang="ko-KR" altLang="en-US" dirty="0"/>
              <a:t>     srcset="img/icon-tehtering@2x.webp 2x,</a:t>
            </a:r>
          </a:p>
          <a:p>
            <a:r>
              <a:rPr lang="ko-KR" altLang="en-US" dirty="0"/>
              <a:t>             img/icon-tehtering@3x.webp 3x"</a:t>
            </a:r>
          </a:p>
          <a:p>
            <a:r>
              <a:rPr lang="ko-KR" altLang="en-US" dirty="0"/>
              <a:t>     class="icon-tehtering"&gt;</a:t>
            </a:r>
          </a:p>
        </p:txBody>
      </p:sp>
    </p:spTree>
    <p:extLst>
      <p:ext uri="{BB962C8B-B14F-4D97-AF65-F5344CB8AC3E}">
        <p14:creationId xmlns:p14="http://schemas.microsoft.com/office/powerpoint/2010/main" val="15551414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9801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097666" y="928768"/>
            <a:ext cx="6096000" cy="397031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/>
              <a:t>.Software-Defined-Network {</a:t>
            </a:r>
          </a:p>
          <a:p>
            <a:r>
              <a:rPr lang="ko-KR" altLang="en-US" dirty="0"/>
              <a:t>  width: 360px;</a:t>
            </a:r>
          </a:p>
          <a:p>
            <a:r>
              <a:rPr lang="ko-KR" altLang="en-US" dirty="0"/>
              <a:t>  height: 83px;</a:t>
            </a:r>
          </a:p>
          <a:p>
            <a:r>
              <a:rPr lang="ko-KR" altLang="en-US" dirty="0"/>
              <a:t>  margin: 30px 75px 16px 0;</a:t>
            </a:r>
          </a:p>
          <a:p>
            <a:r>
              <a:rPr lang="ko-KR" altLang="en-US" dirty="0"/>
              <a:t>  font-family: NotoSans;</a:t>
            </a:r>
          </a:p>
          <a:p>
            <a:r>
              <a:rPr lang="ko-KR" altLang="en-US" dirty="0"/>
              <a:t>  font-size: 32px;</a:t>
            </a:r>
          </a:p>
          <a:p>
            <a:r>
              <a:rPr lang="ko-KR" altLang="en-US" dirty="0"/>
              <a:t>  font-weight: normal;</a:t>
            </a:r>
          </a:p>
          <a:p>
            <a:r>
              <a:rPr lang="ko-KR" altLang="en-US" dirty="0"/>
              <a:t>  font-stretch: normal;</a:t>
            </a:r>
          </a:p>
          <a:p>
            <a:r>
              <a:rPr lang="ko-KR" altLang="en-US" dirty="0"/>
              <a:t>  font-style: normal;</a:t>
            </a:r>
          </a:p>
          <a:p>
            <a:r>
              <a:rPr lang="ko-KR" altLang="en-US" dirty="0"/>
              <a:t>  line-height: 1.25;</a:t>
            </a:r>
          </a:p>
          <a:p>
            <a:r>
              <a:rPr lang="ko-KR" altLang="en-US" dirty="0"/>
              <a:t>  letter-spacing: normal;</a:t>
            </a:r>
          </a:p>
          <a:p>
            <a:r>
              <a:rPr lang="ko-KR" altLang="en-US" dirty="0"/>
              <a:t>  text-align: center;</a:t>
            </a:r>
          </a:p>
          <a:p>
            <a:r>
              <a:rPr lang="ko-KR" altLang="en-US" dirty="0"/>
              <a:t>  color: #fafafa;</a:t>
            </a:r>
          </a:p>
          <a:p>
            <a:r>
              <a:rPr lang="ko-KR" altLang="en-US" dirty="0"/>
              <a:t>}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6096000" y="2400176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/>
              <a:t>&lt;span class="Software-Defined-Network"&gt;</a:t>
            </a:r>
          </a:p>
          <a:p>
            <a:r>
              <a:rPr lang="ko-KR" altLang="en-US" dirty="0"/>
              <a:t>  Software-Defined</a:t>
            </a:r>
          </a:p>
          <a:p>
            <a:r>
              <a:rPr lang="ko-KR" altLang="en-US" dirty="0"/>
              <a:t>&lt;/span&gt;</a:t>
            </a:r>
          </a:p>
        </p:txBody>
      </p:sp>
    </p:spTree>
    <p:extLst>
      <p:ext uri="{BB962C8B-B14F-4D97-AF65-F5344CB8AC3E}">
        <p14:creationId xmlns:p14="http://schemas.microsoft.com/office/powerpoint/2010/main" val="15950892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9704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929832" y="1238508"/>
            <a:ext cx="6096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/>
              <a:t>img.btn-disable {</a:t>
            </a:r>
          </a:p>
          <a:p>
            <a:r>
              <a:rPr lang="ko-KR" altLang="en-US" dirty="0"/>
              <a:t>  width: 380px;</a:t>
            </a:r>
          </a:p>
          <a:p>
            <a:r>
              <a:rPr lang="ko-KR" altLang="en-US" dirty="0"/>
              <a:t>  height: 120px;</a:t>
            </a:r>
          </a:p>
          <a:p>
            <a:r>
              <a:rPr lang="ko-KR" altLang="en-US" dirty="0"/>
              <a:t>  margin: 0 0 10px 75px;</a:t>
            </a:r>
          </a:p>
          <a:p>
            <a:r>
              <a:rPr lang="ko-KR" altLang="en-US" dirty="0"/>
              <a:t>  padding: 37px 24px 36px;</a:t>
            </a:r>
          </a:p>
          <a:p>
            <a:r>
              <a:rPr lang="ko-KR" altLang="en-US" dirty="0"/>
              <a:t>  object-fit: contain;</a:t>
            </a:r>
          </a:p>
          <a:p>
            <a:r>
              <a:rPr lang="ko-KR" altLang="en-US" dirty="0"/>
              <a:t>}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5501833" y="797247"/>
            <a:ext cx="6096000" cy="507831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/>
              <a:t>&lt;!-- png --&gt;</a:t>
            </a:r>
          </a:p>
          <a:p>
            <a:endParaRPr lang="ko-KR" altLang="en-US" dirty="0"/>
          </a:p>
          <a:p>
            <a:r>
              <a:rPr lang="ko-KR" altLang="en-US" dirty="0"/>
              <a:t>&lt;img src="img/btn-disable.png"</a:t>
            </a:r>
          </a:p>
          <a:p>
            <a:r>
              <a:rPr lang="ko-KR" altLang="en-US" dirty="0"/>
              <a:t>     srcset="img/btn-disable@2x.png 2x,</a:t>
            </a:r>
          </a:p>
          <a:p>
            <a:r>
              <a:rPr lang="ko-KR" altLang="en-US" dirty="0"/>
              <a:t>             img/btn-disable@3x.png 3x"</a:t>
            </a:r>
          </a:p>
          <a:p>
            <a:r>
              <a:rPr lang="ko-KR" altLang="en-US" dirty="0"/>
              <a:t>     class="btn-disable"&gt;</a:t>
            </a:r>
          </a:p>
          <a:p>
            <a:endParaRPr lang="ko-KR" altLang="en-US" dirty="0"/>
          </a:p>
          <a:p>
            <a:r>
              <a:rPr lang="ko-KR" altLang="en-US" dirty="0"/>
              <a:t>&lt;!-- svg --&gt;</a:t>
            </a:r>
          </a:p>
          <a:p>
            <a:endParaRPr lang="ko-KR" altLang="en-US" dirty="0"/>
          </a:p>
          <a:p>
            <a:r>
              <a:rPr lang="ko-KR" altLang="en-US" dirty="0"/>
              <a:t>&lt;img src="img/btn-disable.svg"</a:t>
            </a:r>
          </a:p>
          <a:p>
            <a:r>
              <a:rPr lang="ko-KR" altLang="en-US" dirty="0"/>
              <a:t>     class="btn-disable"&gt;</a:t>
            </a:r>
          </a:p>
          <a:p>
            <a:endParaRPr lang="ko-KR" altLang="en-US" dirty="0"/>
          </a:p>
          <a:p>
            <a:r>
              <a:rPr lang="ko-KR" altLang="en-US" dirty="0"/>
              <a:t>&lt;!-- webp --&gt;</a:t>
            </a:r>
          </a:p>
          <a:p>
            <a:endParaRPr lang="ko-KR" altLang="en-US" dirty="0"/>
          </a:p>
          <a:p>
            <a:r>
              <a:rPr lang="ko-KR" altLang="en-US" dirty="0"/>
              <a:t>&lt;img src="img/btn-disable.webp"</a:t>
            </a:r>
          </a:p>
          <a:p>
            <a:r>
              <a:rPr lang="ko-KR" altLang="en-US" dirty="0"/>
              <a:t>     srcset="img/btn-disable@2x.webp 2x,</a:t>
            </a:r>
          </a:p>
          <a:p>
            <a:r>
              <a:rPr lang="ko-KR" altLang="en-US" dirty="0"/>
              <a:t>             img/btn-disable@3x.webp 3x"</a:t>
            </a:r>
          </a:p>
          <a:p>
            <a:r>
              <a:rPr lang="ko-KR" altLang="en-US" dirty="0"/>
              <a:t>     class="btn-disable"&gt;</a:t>
            </a:r>
          </a:p>
        </p:txBody>
      </p:sp>
    </p:spTree>
    <p:extLst>
      <p:ext uri="{BB962C8B-B14F-4D97-AF65-F5344CB8AC3E}">
        <p14:creationId xmlns:p14="http://schemas.microsoft.com/office/powerpoint/2010/main" val="20339849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57164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109240" y="1038331"/>
            <a:ext cx="6096000" cy="369331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/>
              <a:t>.main-title {</a:t>
            </a:r>
          </a:p>
          <a:p>
            <a:r>
              <a:rPr lang="ko-KR" altLang="en-US" dirty="0"/>
              <a:t>  width: 332px;</a:t>
            </a:r>
          </a:p>
          <a:p>
            <a:r>
              <a:rPr lang="ko-KR" altLang="en-US" dirty="0"/>
              <a:t>  height: 47px;</a:t>
            </a:r>
          </a:p>
          <a:p>
            <a:r>
              <a:rPr lang="ko-KR" altLang="en-US" dirty="0"/>
              <a:t>  font-family: NotoSans;</a:t>
            </a:r>
          </a:p>
          <a:p>
            <a:r>
              <a:rPr lang="ko-KR" altLang="en-US" dirty="0"/>
              <a:t>  font-size: 35px;</a:t>
            </a:r>
          </a:p>
          <a:p>
            <a:r>
              <a:rPr lang="ko-KR" altLang="en-US" dirty="0"/>
              <a:t>  font-weight: normal;</a:t>
            </a:r>
          </a:p>
          <a:p>
            <a:r>
              <a:rPr lang="ko-KR" altLang="en-US" dirty="0"/>
              <a:t>  font-stretch: normal;</a:t>
            </a:r>
          </a:p>
          <a:p>
            <a:r>
              <a:rPr lang="ko-KR" altLang="en-US" dirty="0"/>
              <a:t>  font-style: normal;</a:t>
            </a:r>
          </a:p>
          <a:p>
            <a:r>
              <a:rPr lang="ko-KR" altLang="en-US" dirty="0"/>
              <a:t>  line-height: normal;</a:t>
            </a:r>
          </a:p>
          <a:p>
            <a:r>
              <a:rPr lang="ko-KR" altLang="en-US" dirty="0"/>
              <a:t>  letter-spacing: normal;</a:t>
            </a:r>
          </a:p>
          <a:p>
            <a:r>
              <a:rPr lang="ko-KR" altLang="en-US" dirty="0"/>
              <a:t>  text-align: center;</a:t>
            </a:r>
          </a:p>
          <a:p>
            <a:r>
              <a:rPr lang="ko-KR" altLang="en-US" dirty="0"/>
              <a:t>  color: #5c636a;</a:t>
            </a:r>
          </a:p>
          <a:p>
            <a:r>
              <a:rPr lang="ko-KR" altLang="en-US" dirty="0"/>
              <a:t>}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5611792" y="2018608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/>
              <a:t>&lt;span class="main-title"&gt;</a:t>
            </a:r>
          </a:p>
          <a:p>
            <a:r>
              <a:rPr lang="ko-KR" altLang="en-US" dirty="0"/>
              <a:t>  Enable</a:t>
            </a:r>
          </a:p>
          <a:p>
            <a:r>
              <a:rPr lang="ko-KR" altLang="en-US" dirty="0"/>
              <a:t>  </a:t>
            </a:r>
          </a:p>
          <a:p>
            <a:r>
              <a:rPr lang="ko-KR" altLang="en-US" dirty="0"/>
              <a:t>&lt;/span&gt;</a:t>
            </a:r>
          </a:p>
        </p:txBody>
      </p:sp>
    </p:spTree>
    <p:extLst>
      <p:ext uri="{BB962C8B-B14F-4D97-AF65-F5344CB8AC3E}">
        <p14:creationId xmlns:p14="http://schemas.microsoft.com/office/powerpoint/2010/main" val="68697186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5001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559443" y="381981"/>
            <a:ext cx="6096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/>
              <a:t>img.btn-reset-normal {</a:t>
            </a:r>
          </a:p>
          <a:p>
            <a:r>
              <a:rPr lang="ko-KR" altLang="en-US" dirty="0"/>
              <a:t>  width: 260px;</a:t>
            </a:r>
          </a:p>
          <a:p>
            <a:r>
              <a:rPr lang="ko-KR" altLang="en-US" dirty="0"/>
              <a:t>  height: 120px;</a:t>
            </a:r>
          </a:p>
          <a:p>
            <a:r>
              <a:rPr lang="ko-KR" altLang="en-US" dirty="0"/>
              <a:t>  margin: 0 590px 279px 60px;</a:t>
            </a:r>
          </a:p>
          <a:p>
            <a:r>
              <a:rPr lang="ko-KR" altLang="en-US" dirty="0"/>
              <a:t>  padding: 29px 36px 31px 48px;</a:t>
            </a:r>
          </a:p>
          <a:p>
            <a:r>
              <a:rPr lang="ko-KR" altLang="en-US" dirty="0"/>
              <a:t>  object-fit: contain;</a:t>
            </a:r>
          </a:p>
          <a:p>
            <a:r>
              <a:rPr lang="ko-KR" altLang="en-US" dirty="0"/>
              <a:t>}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5391873" y="381981"/>
            <a:ext cx="6096000" cy="507831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/>
              <a:t>&lt;!-- png --&gt;</a:t>
            </a:r>
          </a:p>
          <a:p>
            <a:endParaRPr lang="ko-KR" altLang="en-US" dirty="0"/>
          </a:p>
          <a:p>
            <a:r>
              <a:rPr lang="ko-KR" altLang="en-US" dirty="0"/>
              <a:t>&lt;img src="img/btn-reset-normal.png"</a:t>
            </a:r>
          </a:p>
          <a:p>
            <a:r>
              <a:rPr lang="ko-KR" altLang="en-US" dirty="0"/>
              <a:t>     srcset="img/btn-reset-normal@2x.png 2x,</a:t>
            </a:r>
          </a:p>
          <a:p>
            <a:r>
              <a:rPr lang="ko-KR" altLang="en-US" dirty="0"/>
              <a:t>             img/btn-reset-normal@3x.png 3x"</a:t>
            </a:r>
          </a:p>
          <a:p>
            <a:r>
              <a:rPr lang="ko-KR" altLang="en-US" dirty="0"/>
              <a:t>     class="btn-reset-normal"&gt;</a:t>
            </a:r>
          </a:p>
          <a:p>
            <a:endParaRPr lang="ko-KR" altLang="en-US" dirty="0"/>
          </a:p>
          <a:p>
            <a:r>
              <a:rPr lang="ko-KR" altLang="en-US" dirty="0"/>
              <a:t>&lt;!-- svg --&gt;</a:t>
            </a:r>
          </a:p>
          <a:p>
            <a:endParaRPr lang="ko-KR" altLang="en-US" dirty="0"/>
          </a:p>
          <a:p>
            <a:r>
              <a:rPr lang="ko-KR" altLang="en-US" dirty="0"/>
              <a:t>&lt;img src="img/btn-reset-normal.svg"</a:t>
            </a:r>
          </a:p>
          <a:p>
            <a:r>
              <a:rPr lang="ko-KR" altLang="en-US" dirty="0"/>
              <a:t>     class="btn-reset-normal"&gt;</a:t>
            </a:r>
          </a:p>
          <a:p>
            <a:endParaRPr lang="ko-KR" altLang="en-US" dirty="0"/>
          </a:p>
          <a:p>
            <a:r>
              <a:rPr lang="ko-KR" altLang="en-US" dirty="0"/>
              <a:t>&lt;!-- webp --&gt;</a:t>
            </a:r>
          </a:p>
          <a:p>
            <a:endParaRPr lang="ko-KR" altLang="en-US" dirty="0"/>
          </a:p>
          <a:p>
            <a:r>
              <a:rPr lang="ko-KR" altLang="en-US" dirty="0"/>
              <a:t>&lt;img src="img/btn-reset-normal.webp"</a:t>
            </a:r>
          </a:p>
          <a:p>
            <a:r>
              <a:rPr lang="ko-KR" altLang="en-US" dirty="0"/>
              <a:t>     srcset="img/btn-reset-normal@2x.webp 2x,</a:t>
            </a:r>
          </a:p>
          <a:p>
            <a:r>
              <a:rPr lang="ko-KR" altLang="en-US" dirty="0"/>
              <a:t>             img/btn-reset-normal@3x.webp 3x"</a:t>
            </a:r>
          </a:p>
          <a:p>
            <a:r>
              <a:rPr lang="ko-KR" altLang="en-US" dirty="0"/>
              <a:t>     class="btn-reset-normal"&gt;</a:t>
            </a:r>
          </a:p>
        </p:txBody>
      </p:sp>
    </p:spTree>
    <p:extLst>
      <p:ext uri="{BB962C8B-B14F-4D97-AF65-F5344CB8AC3E}">
        <p14:creationId xmlns:p14="http://schemas.microsoft.com/office/powerpoint/2010/main" val="271851040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929833" y="1435278"/>
            <a:ext cx="6096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/>
              <a:t>img.btn-disable {</a:t>
            </a:r>
          </a:p>
          <a:p>
            <a:r>
              <a:rPr lang="ko-KR" altLang="en-US" dirty="0"/>
              <a:t>  width: 380px;</a:t>
            </a:r>
          </a:p>
          <a:p>
            <a:r>
              <a:rPr lang="ko-KR" altLang="en-US" dirty="0"/>
              <a:t>  height: 120px;</a:t>
            </a:r>
          </a:p>
          <a:p>
            <a:r>
              <a:rPr lang="ko-KR" altLang="en-US" dirty="0"/>
              <a:t>  margin: 9px 0 0 75px;</a:t>
            </a:r>
          </a:p>
          <a:p>
            <a:r>
              <a:rPr lang="ko-KR" altLang="en-US" dirty="0"/>
              <a:t>  padding: 37px 24px 36px;</a:t>
            </a:r>
          </a:p>
          <a:p>
            <a:r>
              <a:rPr lang="ko-KR" altLang="en-US" dirty="0"/>
              <a:t>  object-fit: contain;</a:t>
            </a:r>
          </a:p>
          <a:p>
            <a:r>
              <a:rPr lang="ko-KR" altLang="en-US" dirty="0"/>
              <a:t>}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4847863" y="774098"/>
            <a:ext cx="6096000" cy="507831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/>
              <a:t>&lt;!-- png --&gt;</a:t>
            </a:r>
          </a:p>
          <a:p>
            <a:endParaRPr lang="ko-KR" altLang="en-US" dirty="0"/>
          </a:p>
          <a:p>
            <a:r>
              <a:rPr lang="ko-KR" altLang="en-US" dirty="0"/>
              <a:t>&lt;img src="img/btn-disable.png"</a:t>
            </a:r>
          </a:p>
          <a:p>
            <a:r>
              <a:rPr lang="ko-KR" altLang="en-US" dirty="0"/>
              <a:t>     srcset="img/btn-disable@2x.png 2x,</a:t>
            </a:r>
          </a:p>
          <a:p>
            <a:r>
              <a:rPr lang="ko-KR" altLang="en-US" dirty="0"/>
              <a:t>             img/btn-disable@3x.png 3x"</a:t>
            </a:r>
          </a:p>
          <a:p>
            <a:r>
              <a:rPr lang="ko-KR" altLang="en-US" dirty="0"/>
              <a:t>     class="btn-disable"&gt;</a:t>
            </a:r>
          </a:p>
          <a:p>
            <a:endParaRPr lang="ko-KR" altLang="en-US" dirty="0"/>
          </a:p>
          <a:p>
            <a:r>
              <a:rPr lang="ko-KR" altLang="en-US" dirty="0"/>
              <a:t>&lt;!-- svg --&gt;</a:t>
            </a:r>
          </a:p>
          <a:p>
            <a:endParaRPr lang="ko-KR" altLang="en-US" dirty="0"/>
          </a:p>
          <a:p>
            <a:r>
              <a:rPr lang="ko-KR" altLang="en-US" dirty="0"/>
              <a:t>&lt;img src="img/btn-disable.svg"</a:t>
            </a:r>
          </a:p>
          <a:p>
            <a:r>
              <a:rPr lang="ko-KR" altLang="en-US" dirty="0"/>
              <a:t>     class="btn-disable"&gt;</a:t>
            </a:r>
          </a:p>
          <a:p>
            <a:endParaRPr lang="ko-KR" altLang="en-US" dirty="0"/>
          </a:p>
          <a:p>
            <a:r>
              <a:rPr lang="ko-KR" altLang="en-US" dirty="0"/>
              <a:t>&lt;!-- webp --&gt;</a:t>
            </a:r>
          </a:p>
          <a:p>
            <a:endParaRPr lang="ko-KR" altLang="en-US" dirty="0"/>
          </a:p>
          <a:p>
            <a:r>
              <a:rPr lang="ko-KR" altLang="en-US" dirty="0"/>
              <a:t>&lt;img src="img/btn-disable.webp"</a:t>
            </a:r>
          </a:p>
          <a:p>
            <a:r>
              <a:rPr lang="ko-KR" altLang="en-US" dirty="0"/>
              <a:t>     srcset="img/btn-disable@2x.webp 2x,</a:t>
            </a:r>
          </a:p>
          <a:p>
            <a:r>
              <a:rPr lang="ko-KR" altLang="en-US" dirty="0"/>
              <a:t>             img/btn-disable@3x.webp 3x"</a:t>
            </a:r>
          </a:p>
          <a:p>
            <a:r>
              <a:rPr lang="ko-KR" altLang="en-US" dirty="0"/>
              <a:t>     class="btn-disable"&gt;</a:t>
            </a:r>
          </a:p>
        </p:txBody>
      </p:sp>
    </p:spTree>
    <p:extLst>
      <p:ext uri="{BB962C8B-B14F-4D97-AF65-F5344CB8AC3E}">
        <p14:creationId xmlns:p14="http://schemas.microsoft.com/office/powerpoint/2010/main" val="10928374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77342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860385" y="1287186"/>
            <a:ext cx="6096000" cy="369331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/>
              <a:t>.main-title {</a:t>
            </a:r>
          </a:p>
          <a:p>
            <a:r>
              <a:rPr lang="ko-KR" altLang="en-US" dirty="0"/>
              <a:t>  width: 332px;</a:t>
            </a:r>
          </a:p>
          <a:p>
            <a:r>
              <a:rPr lang="ko-KR" altLang="en-US" dirty="0"/>
              <a:t>  height: 47px;</a:t>
            </a:r>
          </a:p>
          <a:p>
            <a:r>
              <a:rPr lang="ko-KR" altLang="en-US" dirty="0"/>
              <a:t>  font-family: NotoSans;</a:t>
            </a:r>
          </a:p>
          <a:p>
            <a:r>
              <a:rPr lang="ko-KR" altLang="en-US" dirty="0"/>
              <a:t>  font-size: 35px;</a:t>
            </a:r>
          </a:p>
          <a:p>
            <a:r>
              <a:rPr lang="ko-KR" altLang="en-US" dirty="0"/>
              <a:t>  font-weight: normal;</a:t>
            </a:r>
          </a:p>
          <a:p>
            <a:r>
              <a:rPr lang="ko-KR" altLang="en-US" dirty="0"/>
              <a:t>  font-stretch: normal;</a:t>
            </a:r>
          </a:p>
          <a:p>
            <a:r>
              <a:rPr lang="ko-KR" altLang="en-US" dirty="0"/>
              <a:t>  font-style: normal;</a:t>
            </a:r>
          </a:p>
          <a:p>
            <a:r>
              <a:rPr lang="ko-KR" altLang="en-US" dirty="0"/>
              <a:t>  line-height: normal;</a:t>
            </a:r>
          </a:p>
          <a:p>
            <a:r>
              <a:rPr lang="ko-KR" altLang="en-US" dirty="0"/>
              <a:t>  letter-spacing: normal;</a:t>
            </a:r>
          </a:p>
          <a:p>
            <a:r>
              <a:rPr lang="ko-KR" altLang="en-US" dirty="0"/>
              <a:t>  text-align: center;</a:t>
            </a:r>
          </a:p>
          <a:p>
            <a:r>
              <a:rPr lang="ko-KR" altLang="en-US" dirty="0"/>
              <a:t>  color: #5c636a;</a:t>
            </a:r>
          </a:p>
          <a:p>
            <a:r>
              <a:rPr lang="ko-KR" altLang="en-US" dirty="0"/>
              <a:t>}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5241402" y="1902464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/>
              <a:t>&lt;span class="main-title"&gt;</a:t>
            </a:r>
          </a:p>
          <a:p>
            <a:r>
              <a:rPr lang="ko-KR" altLang="en-US" dirty="0"/>
              <a:t>  Disable</a:t>
            </a:r>
          </a:p>
          <a:p>
            <a:r>
              <a:rPr lang="ko-KR" altLang="en-US" dirty="0"/>
              <a:t>&lt;/span&gt;</a:t>
            </a:r>
          </a:p>
        </p:txBody>
      </p:sp>
    </p:spTree>
    <p:extLst>
      <p:ext uri="{BB962C8B-B14F-4D97-AF65-F5344CB8AC3E}">
        <p14:creationId xmlns:p14="http://schemas.microsoft.com/office/powerpoint/2010/main" val="421027728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5648"/>
            <a:ext cx="12192000" cy="5146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66465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50655" y="708212"/>
            <a:ext cx="6096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/>
              <a:t>img.pg-loading-s-075 {</a:t>
            </a:r>
          </a:p>
          <a:p>
            <a:r>
              <a:rPr lang="ko-KR" altLang="en-US" dirty="0"/>
              <a:t>  width: 250px;</a:t>
            </a:r>
          </a:p>
          <a:p>
            <a:r>
              <a:rPr lang="ko-KR" altLang="en-US" dirty="0"/>
              <a:t>  height: 250px;</a:t>
            </a:r>
          </a:p>
          <a:p>
            <a:r>
              <a:rPr lang="ko-KR" altLang="en-US" dirty="0"/>
              <a:t>  margin: 0 41px 42px;</a:t>
            </a:r>
          </a:p>
          <a:p>
            <a:r>
              <a:rPr lang="ko-KR" altLang="en-US" dirty="0"/>
              <a:t>  padding: 69px 35px 75px;</a:t>
            </a:r>
          </a:p>
          <a:p>
            <a:r>
              <a:rPr lang="ko-KR" altLang="en-US" dirty="0"/>
              <a:t>  object-fit: contain;</a:t>
            </a:r>
          </a:p>
          <a:p>
            <a:r>
              <a:rPr lang="ko-KR" altLang="en-US" dirty="0"/>
              <a:t>}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5348025" y="708212"/>
            <a:ext cx="6096000" cy="563231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/>
              <a:t>&lt;!-- jpg --&gt;</a:t>
            </a:r>
          </a:p>
          <a:p>
            <a:endParaRPr lang="ko-KR" altLang="en-US" dirty="0"/>
          </a:p>
          <a:p>
            <a:r>
              <a:rPr lang="ko-KR" altLang="en-US" dirty="0"/>
              <a:t>&lt;img src="img/pg-loading-s-075.jpg"</a:t>
            </a:r>
          </a:p>
          <a:p>
            <a:r>
              <a:rPr lang="ko-KR" altLang="en-US" dirty="0"/>
              <a:t>     srcset="img/pg-loading-s-075@2x.jpg 2x,</a:t>
            </a:r>
          </a:p>
          <a:p>
            <a:r>
              <a:rPr lang="ko-KR" altLang="en-US" dirty="0"/>
              <a:t>             img/pg-loading-s-075@3x.jpg 3x"</a:t>
            </a:r>
          </a:p>
          <a:p>
            <a:r>
              <a:rPr lang="ko-KR" altLang="en-US" dirty="0"/>
              <a:t>     class="pg-loading-s-075"&gt;</a:t>
            </a:r>
          </a:p>
          <a:p>
            <a:endParaRPr lang="ko-KR" altLang="en-US" dirty="0"/>
          </a:p>
          <a:p>
            <a:r>
              <a:rPr lang="ko-KR" altLang="en-US" dirty="0"/>
              <a:t>&lt;!-- png --&gt;</a:t>
            </a:r>
          </a:p>
          <a:p>
            <a:endParaRPr lang="ko-KR" altLang="en-US" dirty="0"/>
          </a:p>
          <a:p>
            <a:r>
              <a:rPr lang="ko-KR" altLang="en-US" dirty="0"/>
              <a:t>&lt;img src="img/pg-loading-s-075.png"</a:t>
            </a:r>
          </a:p>
          <a:p>
            <a:r>
              <a:rPr lang="ko-KR" altLang="en-US" dirty="0"/>
              <a:t>     srcset="img/pg-loading-s-075@2x.png 2x,</a:t>
            </a:r>
          </a:p>
          <a:p>
            <a:r>
              <a:rPr lang="ko-KR" altLang="en-US" dirty="0"/>
              <a:t>             img/pg-loading-s-075@3x.png 3x"</a:t>
            </a:r>
          </a:p>
          <a:p>
            <a:r>
              <a:rPr lang="ko-KR" altLang="en-US" dirty="0"/>
              <a:t>     class="pg-loading-s-075"&gt;</a:t>
            </a:r>
          </a:p>
          <a:p>
            <a:endParaRPr lang="ko-KR" altLang="en-US" dirty="0"/>
          </a:p>
          <a:p>
            <a:r>
              <a:rPr lang="ko-KR" altLang="en-US" dirty="0"/>
              <a:t>&lt;!-- webp --&gt;</a:t>
            </a:r>
          </a:p>
          <a:p>
            <a:endParaRPr lang="ko-KR" altLang="en-US" dirty="0"/>
          </a:p>
          <a:p>
            <a:r>
              <a:rPr lang="ko-KR" altLang="en-US" dirty="0"/>
              <a:t>&lt;img src="img/pg-loading-s-075.webp"</a:t>
            </a:r>
          </a:p>
          <a:p>
            <a:r>
              <a:rPr lang="ko-KR" altLang="en-US" dirty="0"/>
              <a:t>     srcset="img/pg-loading-s-075@2x.webp 2x,</a:t>
            </a:r>
          </a:p>
          <a:p>
            <a:r>
              <a:rPr lang="ko-KR" altLang="en-US" dirty="0"/>
              <a:t>             img/pg-loading-s-075@3x.webp 3x"</a:t>
            </a:r>
          </a:p>
          <a:p>
            <a:r>
              <a:rPr lang="ko-KR" altLang="en-US" dirty="0"/>
              <a:t>     class="pg-loading-s-075"&gt;</a:t>
            </a:r>
          </a:p>
        </p:txBody>
      </p:sp>
    </p:spTree>
    <p:extLst>
      <p:ext uri="{BB962C8B-B14F-4D97-AF65-F5344CB8AC3E}">
        <p14:creationId xmlns:p14="http://schemas.microsoft.com/office/powerpoint/2010/main" val="326240729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5678"/>
            <a:ext cx="12192000" cy="4886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14253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933099" y="884606"/>
            <a:ext cx="6096000" cy="424731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/>
              <a:t>img {</a:t>
            </a:r>
          </a:p>
          <a:p>
            <a:r>
              <a:rPr lang="ko-KR" altLang="en-US" dirty="0"/>
              <a:t>  width: 180px;</a:t>
            </a:r>
          </a:p>
          <a:p>
            <a:r>
              <a:rPr lang="ko-KR" altLang="en-US" dirty="0"/>
              <a:t>  height: 72px;</a:t>
            </a:r>
          </a:p>
          <a:p>
            <a:r>
              <a:rPr lang="ko-KR" altLang="en-US" dirty="0"/>
              <a:t>  margin: 0 0 34px;</a:t>
            </a:r>
          </a:p>
          <a:p>
            <a:r>
              <a:rPr lang="ko-KR" altLang="en-US" dirty="0"/>
              <a:t>  object-fit: contain;</a:t>
            </a:r>
          </a:p>
          <a:p>
            <a:r>
              <a:rPr lang="ko-KR" altLang="en-US" dirty="0"/>
              <a:t>  font-family: LGSmartUI;</a:t>
            </a:r>
          </a:p>
          <a:p>
            <a:r>
              <a:rPr lang="ko-KR" altLang="en-US" dirty="0"/>
              <a:t>  font-size: 72px;</a:t>
            </a:r>
          </a:p>
          <a:p>
            <a:r>
              <a:rPr lang="ko-KR" altLang="en-US" dirty="0"/>
              <a:t>  font-weight: normal;</a:t>
            </a:r>
          </a:p>
          <a:p>
            <a:r>
              <a:rPr lang="ko-KR" altLang="en-US" dirty="0"/>
              <a:t>  font-stretch: normal;</a:t>
            </a:r>
          </a:p>
          <a:p>
            <a:r>
              <a:rPr lang="ko-KR" altLang="en-US" dirty="0"/>
              <a:t>  font-style: normal;</a:t>
            </a:r>
          </a:p>
          <a:p>
            <a:r>
              <a:rPr lang="ko-KR" altLang="en-US" dirty="0"/>
              <a:t>  line-height: normal;</a:t>
            </a:r>
          </a:p>
          <a:p>
            <a:r>
              <a:rPr lang="ko-KR" altLang="en-US" dirty="0"/>
              <a:t>  letter-spacing: normal;</a:t>
            </a:r>
          </a:p>
          <a:p>
            <a:r>
              <a:rPr lang="ko-KR" altLang="en-US" dirty="0"/>
              <a:t>  text-align: center;</a:t>
            </a:r>
          </a:p>
          <a:p>
            <a:r>
              <a:rPr lang="ko-KR" altLang="en-US" dirty="0"/>
              <a:t>  color: #fafafa;</a:t>
            </a:r>
          </a:p>
          <a:p>
            <a:r>
              <a:rPr lang="ko-KR" altLang="en-US" dirty="0"/>
              <a:t>}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6840236" y="2395134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/>
              <a:t>&lt;span&gt;</a:t>
            </a:r>
          </a:p>
          <a:p>
            <a:r>
              <a:rPr lang="ko-KR" altLang="en-US" dirty="0"/>
              <a:t>  75</a:t>
            </a:r>
          </a:p>
          <a:p>
            <a:r>
              <a:rPr lang="ko-KR" altLang="en-US" dirty="0"/>
              <a:t>&lt;/span&gt;</a:t>
            </a:r>
          </a:p>
        </p:txBody>
      </p:sp>
    </p:spTree>
    <p:extLst>
      <p:ext uri="{BB962C8B-B14F-4D97-AF65-F5344CB8AC3E}">
        <p14:creationId xmlns:p14="http://schemas.microsoft.com/office/powerpoint/2010/main" val="33969093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92384"/>
            <a:ext cx="12192000" cy="5073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12588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75048" y="867777"/>
            <a:ext cx="6096000" cy="424731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/>
              <a:t>img {</a:t>
            </a:r>
          </a:p>
          <a:p>
            <a:r>
              <a:rPr lang="ko-KR" altLang="en-US" dirty="0"/>
              <a:t>  width: 180px;</a:t>
            </a:r>
          </a:p>
          <a:p>
            <a:r>
              <a:rPr lang="ko-KR" altLang="en-US" dirty="0"/>
              <a:t>  height: 36px;</a:t>
            </a:r>
          </a:p>
          <a:p>
            <a:r>
              <a:rPr lang="ko-KR" altLang="en-US" dirty="0"/>
              <a:t>  margin: 70px 0 0;</a:t>
            </a:r>
          </a:p>
          <a:p>
            <a:r>
              <a:rPr lang="ko-KR" altLang="en-US" dirty="0"/>
              <a:t>  object-fit: contain;</a:t>
            </a:r>
          </a:p>
          <a:p>
            <a:r>
              <a:rPr lang="ko-KR" altLang="en-US" dirty="0"/>
              <a:t>  font-family: LGSmartUI;</a:t>
            </a:r>
          </a:p>
          <a:p>
            <a:r>
              <a:rPr lang="ko-KR" altLang="en-US" dirty="0"/>
              <a:t>  font-size: 36px;</a:t>
            </a:r>
          </a:p>
          <a:p>
            <a:r>
              <a:rPr lang="ko-KR" altLang="en-US" dirty="0"/>
              <a:t>  font-weight: 300;</a:t>
            </a:r>
          </a:p>
          <a:p>
            <a:r>
              <a:rPr lang="ko-KR" altLang="en-US" dirty="0"/>
              <a:t>  font-stretch: normal;</a:t>
            </a:r>
          </a:p>
          <a:p>
            <a:r>
              <a:rPr lang="ko-KR" altLang="en-US" dirty="0"/>
              <a:t>  font-style: normal;</a:t>
            </a:r>
          </a:p>
          <a:p>
            <a:r>
              <a:rPr lang="ko-KR" altLang="en-US" dirty="0"/>
              <a:t>  line-height: normal;</a:t>
            </a:r>
          </a:p>
          <a:p>
            <a:r>
              <a:rPr lang="ko-KR" altLang="en-US" dirty="0"/>
              <a:t>  letter-spacing: normal;</a:t>
            </a:r>
          </a:p>
          <a:p>
            <a:r>
              <a:rPr lang="ko-KR" altLang="en-US" dirty="0"/>
              <a:t>  text-align: center;</a:t>
            </a:r>
          </a:p>
          <a:p>
            <a:r>
              <a:rPr lang="ko-KR" altLang="en-US" dirty="0"/>
              <a:t>  color: #aaa;</a:t>
            </a:r>
          </a:p>
          <a:p>
            <a:r>
              <a:rPr lang="ko-KR" altLang="en-US" dirty="0"/>
              <a:t>}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6604624" y="2294157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/>
              <a:t>&lt;span&gt;</a:t>
            </a:r>
          </a:p>
          <a:p>
            <a:r>
              <a:rPr lang="ko-KR" altLang="en-US" dirty="0"/>
              <a:t>  %</a:t>
            </a:r>
          </a:p>
          <a:p>
            <a:r>
              <a:rPr lang="ko-KR" altLang="en-US" dirty="0"/>
              <a:t>&lt;/span&gt;</a:t>
            </a:r>
          </a:p>
        </p:txBody>
      </p:sp>
    </p:spTree>
    <p:extLst>
      <p:ext uri="{BB962C8B-B14F-4D97-AF65-F5344CB8AC3E}">
        <p14:creationId xmlns:p14="http://schemas.microsoft.com/office/powerpoint/2010/main" val="263290084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1770"/>
            <a:ext cx="12192000" cy="5554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0971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57822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921880" y="1152131"/>
            <a:ext cx="6096000" cy="397031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/>
              <a:t>.main-title {</a:t>
            </a:r>
          </a:p>
          <a:p>
            <a:r>
              <a:rPr lang="ko-KR" altLang="en-US" dirty="0"/>
              <a:t>  width: 332px;</a:t>
            </a:r>
          </a:p>
          <a:p>
            <a:r>
              <a:rPr lang="ko-KR" altLang="en-US" dirty="0"/>
              <a:t>  height: 47px;</a:t>
            </a:r>
          </a:p>
          <a:p>
            <a:r>
              <a:rPr lang="ko-KR" altLang="en-US" dirty="0"/>
              <a:t>  margin: 42px 0 0;</a:t>
            </a:r>
          </a:p>
          <a:p>
            <a:r>
              <a:rPr lang="ko-KR" altLang="en-US" dirty="0"/>
              <a:t>  font-family: NotoSans;</a:t>
            </a:r>
          </a:p>
          <a:p>
            <a:r>
              <a:rPr lang="ko-KR" altLang="en-US" dirty="0"/>
              <a:t>  font-size: 35px;</a:t>
            </a:r>
          </a:p>
          <a:p>
            <a:r>
              <a:rPr lang="ko-KR" altLang="en-US" dirty="0"/>
              <a:t>  font-weight: normal;</a:t>
            </a:r>
          </a:p>
          <a:p>
            <a:r>
              <a:rPr lang="ko-KR" altLang="en-US" dirty="0"/>
              <a:t>  font-stretch: normal;</a:t>
            </a:r>
          </a:p>
          <a:p>
            <a:r>
              <a:rPr lang="ko-KR" altLang="en-US" dirty="0"/>
              <a:t>  font-style: normal;</a:t>
            </a:r>
          </a:p>
          <a:p>
            <a:r>
              <a:rPr lang="ko-KR" altLang="en-US" dirty="0"/>
              <a:t>  line-height: normal;</a:t>
            </a:r>
          </a:p>
          <a:p>
            <a:r>
              <a:rPr lang="ko-KR" altLang="en-US" dirty="0"/>
              <a:t>  letter-spacing: normal;</a:t>
            </a:r>
          </a:p>
          <a:p>
            <a:r>
              <a:rPr lang="ko-KR" altLang="en-US" dirty="0"/>
              <a:t>  text-align: center;</a:t>
            </a:r>
          </a:p>
          <a:p>
            <a:r>
              <a:rPr lang="ko-KR" altLang="en-US" dirty="0"/>
              <a:t>  color: #878b90;</a:t>
            </a:r>
          </a:p>
          <a:p>
            <a:r>
              <a:rPr lang="ko-KR" altLang="en-US" dirty="0"/>
              <a:t>}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6587794" y="2131472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/>
              <a:t>&lt;span class="main-title"&gt;</a:t>
            </a:r>
          </a:p>
          <a:p>
            <a:r>
              <a:rPr lang="ko-KR" altLang="en-US" dirty="0"/>
              <a:t>  Downloa</a:t>
            </a:r>
          </a:p>
          <a:p>
            <a:r>
              <a:rPr lang="ko-KR" altLang="en-US" dirty="0"/>
              <a:t>&lt;/span&gt;</a:t>
            </a:r>
          </a:p>
        </p:txBody>
      </p:sp>
    </p:spTree>
    <p:extLst>
      <p:ext uri="{BB962C8B-B14F-4D97-AF65-F5344CB8AC3E}">
        <p14:creationId xmlns:p14="http://schemas.microsoft.com/office/powerpoint/2010/main" val="195362428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9017"/>
            <a:ext cx="12192000" cy="5559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95399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764805" y="840843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/>
              <a:t>img.bg-popup-toast {</a:t>
            </a:r>
          </a:p>
          <a:p>
            <a:r>
              <a:rPr lang="ko-KR" altLang="en-US" dirty="0"/>
              <a:t>  width: 1200px;</a:t>
            </a:r>
          </a:p>
          <a:p>
            <a:r>
              <a:rPr lang="ko-KR" altLang="en-US" dirty="0"/>
              <a:t>  height: 120px;</a:t>
            </a:r>
          </a:p>
          <a:p>
            <a:r>
              <a:rPr lang="ko-KR" altLang="en-US" dirty="0"/>
              <a:t>  padding: 39px 66px 32px;</a:t>
            </a:r>
          </a:p>
          <a:p>
            <a:r>
              <a:rPr lang="ko-KR" altLang="en-US" dirty="0"/>
              <a:t>  object-fit: contain;</a:t>
            </a:r>
          </a:p>
          <a:p>
            <a:r>
              <a:rPr lang="ko-KR" altLang="en-US" dirty="0"/>
              <a:t>}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5084363" y="755209"/>
            <a:ext cx="6096000" cy="507831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/>
              <a:t>&lt;!-- png --&gt;</a:t>
            </a:r>
          </a:p>
          <a:p>
            <a:endParaRPr lang="ko-KR" altLang="en-US" dirty="0"/>
          </a:p>
          <a:p>
            <a:r>
              <a:rPr lang="ko-KR" altLang="en-US" dirty="0"/>
              <a:t>&lt;img src="img/bg-popup-toast.png"</a:t>
            </a:r>
          </a:p>
          <a:p>
            <a:r>
              <a:rPr lang="ko-KR" altLang="en-US" dirty="0"/>
              <a:t>     srcset="img/bg-popup-toast@2x.png 2x,</a:t>
            </a:r>
          </a:p>
          <a:p>
            <a:r>
              <a:rPr lang="ko-KR" altLang="en-US" dirty="0"/>
              <a:t>             img/bg-popup-toast@3x.png 3x"</a:t>
            </a:r>
          </a:p>
          <a:p>
            <a:r>
              <a:rPr lang="ko-KR" altLang="en-US" dirty="0"/>
              <a:t>     class="bg-popup-toast"&gt;</a:t>
            </a:r>
          </a:p>
          <a:p>
            <a:endParaRPr lang="ko-KR" altLang="en-US" dirty="0"/>
          </a:p>
          <a:p>
            <a:r>
              <a:rPr lang="ko-KR" altLang="en-US" dirty="0"/>
              <a:t>&lt;!-- svg --&gt;</a:t>
            </a:r>
          </a:p>
          <a:p>
            <a:endParaRPr lang="ko-KR" altLang="en-US" dirty="0"/>
          </a:p>
          <a:p>
            <a:r>
              <a:rPr lang="ko-KR" altLang="en-US" dirty="0"/>
              <a:t>&lt;img src="img/bg-popup-toast.svg"</a:t>
            </a:r>
          </a:p>
          <a:p>
            <a:r>
              <a:rPr lang="ko-KR" altLang="en-US" dirty="0"/>
              <a:t>     class="bg-popup-toast"&gt;</a:t>
            </a:r>
          </a:p>
          <a:p>
            <a:endParaRPr lang="ko-KR" altLang="en-US" dirty="0"/>
          </a:p>
          <a:p>
            <a:r>
              <a:rPr lang="ko-KR" altLang="en-US" dirty="0"/>
              <a:t>&lt;!-- webp --&gt;</a:t>
            </a:r>
          </a:p>
          <a:p>
            <a:endParaRPr lang="ko-KR" altLang="en-US" dirty="0"/>
          </a:p>
          <a:p>
            <a:r>
              <a:rPr lang="ko-KR" altLang="en-US" dirty="0"/>
              <a:t>&lt;img src="img/bg-popup-toast.webp"</a:t>
            </a:r>
          </a:p>
          <a:p>
            <a:r>
              <a:rPr lang="ko-KR" altLang="en-US" dirty="0"/>
              <a:t>     srcset="img/bg-popup-toast@2x.webp 2x,</a:t>
            </a:r>
          </a:p>
          <a:p>
            <a:r>
              <a:rPr lang="ko-KR" altLang="en-US" dirty="0"/>
              <a:t>             img/bg-popup-toast@3x.webp 3x"</a:t>
            </a:r>
          </a:p>
          <a:p>
            <a:r>
              <a:rPr lang="ko-KR" altLang="en-US" dirty="0"/>
              <a:t>     class="bg-popup-toast"&gt;</a:t>
            </a:r>
          </a:p>
        </p:txBody>
      </p:sp>
    </p:spTree>
    <p:extLst>
      <p:ext uri="{BB962C8B-B14F-4D97-AF65-F5344CB8AC3E}">
        <p14:creationId xmlns:p14="http://schemas.microsoft.com/office/powerpoint/2010/main" val="49457056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71769"/>
            <a:ext cx="12192000" cy="5314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1847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454812" y="1519631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/>
              <a:t>img.bg-popup-btn-01 {</a:t>
            </a:r>
          </a:p>
          <a:p>
            <a:r>
              <a:rPr lang="ko-KR" altLang="en-US" dirty="0"/>
              <a:t>  width: 1244px;</a:t>
            </a:r>
          </a:p>
          <a:p>
            <a:r>
              <a:rPr lang="ko-KR" altLang="en-US" dirty="0"/>
              <a:t>  height: 460px;</a:t>
            </a:r>
          </a:p>
          <a:p>
            <a:r>
              <a:rPr lang="ko-KR" altLang="en-US" dirty="0"/>
              <a:t>  padding: 43px 135px 7px;</a:t>
            </a:r>
          </a:p>
          <a:p>
            <a:r>
              <a:rPr lang="ko-KR" altLang="en-US" dirty="0"/>
              <a:t>  object-fit: contain;</a:t>
            </a:r>
          </a:p>
          <a:p>
            <a:r>
              <a:rPr lang="ko-KR" altLang="en-US" dirty="0"/>
              <a:t>}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5370464" y="968382"/>
            <a:ext cx="6096000" cy="507831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/>
              <a:t>&lt;!-- png --&gt;</a:t>
            </a:r>
          </a:p>
          <a:p>
            <a:endParaRPr lang="ko-KR" altLang="en-US" dirty="0"/>
          </a:p>
          <a:p>
            <a:r>
              <a:rPr lang="ko-KR" altLang="en-US" dirty="0"/>
              <a:t>&lt;img src="img/bg-popup-btn-01.png"</a:t>
            </a:r>
          </a:p>
          <a:p>
            <a:r>
              <a:rPr lang="ko-KR" altLang="en-US" dirty="0"/>
              <a:t>     srcset="img/bg-popup-btn-01@2x.png 2x,</a:t>
            </a:r>
          </a:p>
          <a:p>
            <a:r>
              <a:rPr lang="ko-KR" altLang="en-US" dirty="0"/>
              <a:t>             img/bg-popup-btn-01@3x.png 3x"</a:t>
            </a:r>
          </a:p>
          <a:p>
            <a:r>
              <a:rPr lang="ko-KR" altLang="en-US" dirty="0"/>
              <a:t>     class="bg-popup-btn-01"&gt;</a:t>
            </a:r>
          </a:p>
          <a:p>
            <a:endParaRPr lang="ko-KR" altLang="en-US" dirty="0"/>
          </a:p>
          <a:p>
            <a:r>
              <a:rPr lang="ko-KR" altLang="en-US" dirty="0"/>
              <a:t>&lt;!-- svg --&gt;</a:t>
            </a:r>
          </a:p>
          <a:p>
            <a:endParaRPr lang="ko-KR" altLang="en-US" dirty="0"/>
          </a:p>
          <a:p>
            <a:r>
              <a:rPr lang="ko-KR" altLang="en-US" dirty="0"/>
              <a:t>&lt;img src="img/bg-popup-btn-01.svg"</a:t>
            </a:r>
          </a:p>
          <a:p>
            <a:r>
              <a:rPr lang="ko-KR" altLang="en-US" dirty="0"/>
              <a:t>     class="bg-popup-btn-01"&gt;</a:t>
            </a:r>
          </a:p>
          <a:p>
            <a:endParaRPr lang="ko-KR" altLang="en-US" dirty="0"/>
          </a:p>
          <a:p>
            <a:r>
              <a:rPr lang="ko-KR" altLang="en-US" dirty="0"/>
              <a:t>&lt;!-- webp --&gt;</a:t>
            </a:r>
          </a:p>
          <a:p>
            <a:endParaRPr lang="ko-KR" altLang="en-US" dirty="0"/>
          </a:p>
          <a:p>
            <a:r>
              <a:rPr lang="ko-KR" altLang="en-US" dirty="0"/>
              <a:t>&lt;img src="img/bg-popup-btn-01.webp"</a:t>
            </a:r>
          </a:p>
          <a:p>
            <a:r>
              <a:rPr lang="ko-KR" altLang="en-US" dirty="0"/>
              <a:t>     srcset="img/bg-popup-btn-01@2x.webp 2x,</a:t>
            </a:r>
          </a:p>
          <a:p>
            <a:r>
              <a:rPr lang="ko-KR" altLang="en-US" dirty="0"/>
              <a:t>             img/bg-popup-btn-01@3x.webp 3x"</a:t>
            </a:r>
          </a:p>
          <a:p>
            <a:r>
              <a:rPr lang="ko-KR" altLang="en-US" dirty="0"/>
              <a:t>     class="bg-popup-btn-01"&gt;</a:t>
            </a:r>
          </a:p>
        </p:txBody>
      </p:sp>
    </p:spTree>
    <p:extLst>
      <p:ext uri="{BB962C8B-B14F-4D97-AF65-F5344CB8AC3E}">
        <p14:creationId xmlns:p14="http://schemas.microsoft.com/office/powerpoint/2010/main" val="192994310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95380"/>
            <a:ext cx="12192000" cy="5267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32928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07731" y="1485972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/>
              <a:t>img.icon-info {</a:t>
            </a:r>
          </a:p>
          <a:p>
            <a:r>
              <a:rPr lang="ko-KR" altLang="en-US" dirty="0"/>
              <a:t>  width: 100px;</a:t>
            </a:r>
          </a:p>
          <a:p>
            <a:r>
              <a:rPr lang="ko-KR" altLang="en-US" dirty="0"/>
              <a:t>  height: 100px;</a:t>
            </a:r>
          </a:p>
          <a:p>
            <a:r>
              <a:rPr lang="ko-KR" altLang="en-US" dirty="0"/>
              <a:t>  margin: 0 437px 37px;</a:t>
            </a:r>
          </a:p>
          <a:p>
            <a:r>
              <a:rPr lang="ko-KR" altLang="en-US" dirty="0"/>
              <a:t>  object-fit: contain;</a:t>
            </a:r>
          </a:p>
          <a:p>
            <a:r>
              <a:rPr lang="ko-KR" altLang="en-US" dirty="0"/>
              <a:t>}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5437782" y="934723"/>
            <a:ext cx="6096000" cy="507831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/>
              <a:t>&lt;!-- png --&gt;</a:t>
            </a:r>
          </a:p>
          <a:p>
            <a:endParaRPr lang="ko-KR" altLang="en-US" dirty="0"/>
          </a:p>
          <a:p>
            <a:r>
              <a:rPr lang="ko-KR" altLang="en-US" dirty="0"/>
              <a:t>&lt;img src="img/icon-info.png"</a:t>
            </a:r>
          </a:p>
          <a:p>
            <a:r>
              <a:rPr lang="ko-KR" altLang="en-US" dirty="0"/>
              <a:t>     srcset="img/icon-info@2x.png 2x,</a:t>
            </a:r>
          </a:p>
          <a:p>
            <a:r>
              <a:rPr lang="ko-KR" altLang="en-US" dirty="0"/>
              <a:t>             img/icon-info@3x.png 3x"</a:t>
            </a:r>
          </a:p>
          <a:p>
            <a:r>
              <a:rPr lang="ko-KR" altLang="en-US" dirty="0"/>
              <a:t>     class="icon-info"&gt;</a:t>
            </a:r>
          </a:p>
          <a:p>
            <a:endParaRPr lang="ko-KR" altLang="en-US" dirty="0"/>
          </a:p>
          <a:p>
            <a:r>
              <a:rPr lang="ko-KR" altLang="en-US" dirty="0"/>
              <a:t>&lt;!-- svg --&gt;</a:t>
            </a:r>
          </a:p>
          <a:p>
            <a:endParaRPr lang="ko-KR" altLang="en-US" dirty="0"/>
          </a:p>
          <a:p>
            <a:r>
              <a:rPr lang="ko-KR" altLang="en-US" dirty="0"/>
              <a:t>&lt;img src="img/icon-info.svg"</a:t>
            </a:r>
          </a:p>
          <a:p>
            <a:r>
              <a:rPr lang="ko-KR" altLang="en-US" dirty="0"/>
              <a:t>     class="icon-info"&gt;</a:t>
            </a:r>
          </a:p>
          <a:p>
            <a:endParaRPr lang="ko-KR" altLang="en-US" dirty="0"/>
          </a:p>
          <a:p>
            <a:r>
              <a:rPr lang="ko-KR" altLang="en-US" dirty="0"/>
              <a:t>&lt;!-- webp --&gt;</a:t>
            </a:r>
          </a:p>
          <a:p>
            <a:endParaRPr lang="ko-KR" altLang="en-US" dirty="0"/>
          </a:p>
          <a:p>
            <a:r>
              <a:rPr lang="ko-KR" altLang="en-US" dirty="0"/>
              <a:t>&lt;img src="img/icon-info.webp"</a:t>
            </a:r>
          </a:p>
          <a:p>
            <a:r>
              <a:rPr lang="ko-KR" altLang="en-US" dirty="0"/>
              <a:t>     srcset="img/icon-info@2x.webp 2x,</a:t>
            </a:r>
          </a:p>
          <a:p>
            <a:r>
              <a:rPr lang="ko-KR" altLang="en-US" dirty="0"/>
              <a:t>             img/icon-info@3x.webp 3x"</a:t>
            </a:r>
          </a:p>
          <a:p>
            <a:r>
              <a:rPr lang="ko-KR" altLang="en-US" dirty="0"/>
              <a:t>     class="icon-info"&gt;</a:t>
            </a:r>
          </a:p>
        </p:txBody>
      </p:sp>
    </p:spTree>
    <p:extLst>
      <p:ext uri="{BB962C8B-B14F-4D97-AF65-F5344CB8AC3E}">
        <p14:creationId xmlns:p14="http://schemas.microsoft.com/office/powerpoint/2010/main" val="284065455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6206"/>
            <a:ext cx="12192000" cy="5505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64774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78704" y="871640"/>
            <a:ext cx="6096000" cy="397031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/>
              <a:t>.Guide-Text-Guide-Text-Guide-Text-Guide-Text {</a:t>
            </a:r>
          </a:p>
          <a:p>
            <a:r>
              <a:rPr lang="ko-KR" altLang="en-US" dirty="0"/>
              <a:t>  width: 974px;</a:t>
            </a:r>
          </a:p>
          <a:p>
            <a:r>
              <a:rPr lang="ko-KR" altLang="en-US" dirty="0"/>
              <a:t>  height: 57px;</a:t>
            </a:r>
          </a:p>
          <a:p>
            <a:r>
              <a:rPr lang="ko-KR" altLang="en-US" dirty="0"/>
              <a:t>  margin: 37px 0 86px;</a:t>
            </a:r>
          </a:p>
          <a:p>
            <a:r>
              <a:rPr lang="ko-KR" altLang="en-US" dirty="0"/>
              <a:t>  font-family: NotoSans;</a:t>
            </a:r>
          </a:p>
          <a:p>
            <a:r>
              <a:rPr lang="ko-KR" altLang="en-US" dirty="0"/>
              <a:t>  font-size: 42px;</a:t>
            </a:r>
          </a:p>
          <a:p>
            <a:r>
              <a:rPr lang="ko-KR" altLang="en-US" dirty="0"/>
              <a:t>  font-weight: normal;</a:t>
            </a:r>
          </a:p>
          <a:p>
            <a:r>
              <a:rPr lang="ko-KR" altLang="en-US" dirty="0"/>
              <a:t>  font-stretch: normal;</a:t>
            </a:r>
          </a:p>
          <a:p>
            <a:r>
              <a:rPr lang="ko-KR" altLang="en-US" dirty="0"/>
              <a:t>  font-style: normal;</a:t>
            </a:r>
          </a:p>
          <a:p>
            <a:r>
              <a:rPr lang="ko-KR" altLang="en-US" dirty="0"/>
              <a:t>  line-height: normal;</a:t>
            </a:r>
          </a:p>
          <a:p>
            <a:r>
              <a:rPr lang="ko-KR" altLang="en-US" dirty="0"/>
              <a:t>  letter-spacing: normal;</a:t>
            </a:r>
          </a:p>
          <a:p>
            <a:r>
              <a:rPr lang="ko-KR" altLang="en-US" dirty="0"/>
              <a:t>  text-align: center;</a:t>
            </a:r>
          </a:p>
          <a:p>
            <a:r>
              <a:rPr lang="ko-KR" altLang="en-US" dirty="0"/>
              <a:t>  color: #000;</a:t>
            </a:r>
          </a:p>
          <a:p>
            <a:r>
              <a:rPr lang="ko-KR" altLang="en-US" dirty="0"/>
              <a:t>}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5931446" y="2464199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/>
              <a:t>&lt;span class="Guide-Text-Guide-Text-Guide-Text-Guide-Text"&gt;</a:t>
            </a:r>
          </a:p>
          <a:p>
            <a:r>
              <a:rPr lang="ko-KR" altLang="en-US" dirty="0"/>
              <a:t>  Guide Text Guide Te</a:t>
            </a:r>
          </a:p>
          <a:p>
            <a:r>
              <a:rPr lang="ko-KR" altLang="en-US" dirty="0"/>
              <a:t>&lt;/span&gt;</a:t>
            </a:r>
          </a:p>
        </p:txBody>
      </p:sp>
    </p:spTree>
    <p:extLst>
      <p:ext uri="{BB962C8B-B14F-4D97-AF65-F5344CB8AC3E}">
        <p14:creationId xmlns:p14="http://schemas.microsoft.com/office/powerpoint/2010/main" val="49825480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9173"/>
            <a:ext cx="12192000" cy="5039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6775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825661" y="543630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/>
              <a:t>img.icon-refresh {</a:t>
            </a:r>
          </a:p>
          <a:p>
            <a:r>
              <a:rPr lang="ko-KR" altLang="en-US" dirty="0"/>
              <a:t>  width: 60px;</a:t>
            </a:r>
          </a:p>
          <a:p>
            <a:r>
              <a:rPr lang="ko-KR" altLang="en-US" dirty="0"/>
              <a:t>  height: 60px;</a:t>
            </a:r>
          </a:p>
          <a:p>
            <a:r>
              <a:rPr lang="ko-KR" altLang="en-US" dirty="0"/>
              <a:t>  margin: 0 10px 0 0;</a:t>
            </a:r>
          </a:p>
          <a:p>
            <a:r>
              <a:rPr lang="ko-KR" altLang="en-US" dirty="0"/>
              <a:t>  object-fit: contain;</a:t>
            </a:r>
          </a:p>
          <a:p>
            <a:r>
              <a:rPr lang="ko-KR" altLang="en-US" dirty="0"/>
              <a:t>}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4228618" y="478943"/>
            <a:ext cx="6096000" cy="507831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/>
              <a:t>&lt;!-- png --&gt;</a:t>
            </a:r>
          </a:p>
          <a:p>
            <a:endParaRPr lang="ko-KR" altLang="en-US" dirty="0"/>
          </a:p>
          <a:p>
            <a:r>
              <a:rPr lang="ko-KR" altLang="en-US" dirty="0"/>
              <a:t>&lt;img src="img/icon-refresh.png"</a:t>
            </a:r>
          </a:p>
          <a:p>
            <a:r>
              <a:rPr lang="ko-KR" altLang="en-US" dirty="0"/>
              <a:t>     srcset="img/icon-refresh@2x.png 2x,</a:t>
            </a:r>
          </a:p>
          <a:p>
            <a:r>
              <a:rPr lang="ko-KR" altLang="en-US" dirty="0"/>
              <a:t>             img/icon-refresh@3x.png 3x"</a:t>
            </a:r>
          </a:p>
          <a:p>
            <a:r>
              <a:rPr lang="ko-KR" altLang="en-US" dirty="0"/>
              <a:t>     class="icon-refresh"&gt;</a:t>
            </a:r>
          </a:p>
          <a:p>
            <a:endParaRPr lang="ko-KR" altLang="en-US" dirty="0"/>
          </a:p>
          <a:p>
            <a:r>
              <a:rPr lang="ko-KR" altLang="en-US" dirty="0"/>
              <a:t>&lt;!-- svg --&gt;</a:t>
            </a:r>
          </a:p>
          <a:p>
            <a:endParaRPr lang="ko-KR" altLang="en-US" dirty="0"/>
          </a:p>
          <a:p>
            <a:r>
              <a:rPr lang="ko-KR" altLang="en-US" dirty="0"/>
              <a:t>&lt;img src="img/icon-refresh.svg"</a:t>
            </a:r>
          </a:p>
          <a:p>
            <a:r>
              <a:rPr lang="ko-KR" altLang="en-US" dirty="0"/>
              <a:t>     class="icon-refresh"&gt;</a:t>
            </a:r>
          </a:p>
          <a:p>
            <a:endParaRPr lang="ko-KR" altLang="en-US" dirty="0"/>
          </a:p>
          <a:p>
            <a:r>
              <a:rPr lang="ko-KR" altLang="en-US" dirty="0"/>
              <a:t>&lt;!-- webp --&gt;</a:t>
            </a:r>
          </a:p>
          <a:p>
            <a:endParaRPr lang="ko-KR" altLang="en-US" dirty="0"/>
          </a:p>
          <a:p>
            <a:r>
              <a:rPr lang="ko-KR" altLang="en-US" dirty="0"/>
              <a:t>&lt;img src="img/icon-refresh.webp"</a:t>
            </a:r>
          </a:p>
          <a:p>
            <a:r>
              <a:rPr lang="ko-KR" altLang="en-US" dirty="0"/>
              <a:t>     srcset="img/icon-refresh@2x.webp 2x,</a:t>
            </a:r>
          </a:p>
          <a:p>
            <a:r>
              <a:rPr lang="ko-KR" altLang="en-US" dirty="0"/>
              <a:t>             img/icon-refresh@3x.webp 3x"</a:t>
            </a:r>
          </a:p>
          <a:p>
            <a:r>
              <a:rPr lang="ko-KR" altLang="en-US" dirty="0"/>
              <a:t>     class="icon-refresh"&gt;</a:t>
            </a:r>
          </a:p>
        </p:txBody>
      </p:sp>
    </p:spTree>
    <p:extLst>
      <p:ext uri="{BB962C8B-B14F-4D97-AF65-F5344CB8AC3E}">
        <p14:creationId xmlns:p14="http://schemas.microsoft.com/office/powerpoint/2010/main" val="89201739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33825" y="1111861"/>
            <a:ext cx="6096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/>
              <a:t>img.btn-popup-normal {</a:t>
            </a:r>
          </a:p>
          <a:p>
            <a:r>
              <a:rPr lang="ko-KR" altLang="en-US" dirty="0"/>
              <a:t>  width: 380px;</a:t>
            </a:r>
          </a:p>
          <a:p>
            <a:r>
              <a:rPr lang="ko-KR" altLang="en-US" dirty="0"/>
              <a:t>  height: 130px;</a:t>
            </a:r>
          </a:p>
          <a:p>
            <a:r>
              <a:rPr lang="ko-KR" altLang="en-US" dirty="0"/>
              <a:t>  margin: 86px 27px 0 94px;</a:t>
            </a:r>
          </a:p>
          <a:p>
            <a:r>
              <a:rPr lang="ko-KR" altLang="en-US" dirty="0"/>
              <a:t>  padding: 20px 90px 77px 89px;</a:t>
            </a:r>
          </a:p>
          <a:p>
            <a:r>
              <a:rPr lang="ko-KR" altLang="en-US" dirty="0"/>
              <a:t>  object-fit: contain;</a:t>
            </a:r>
          </a:p>
          <a:p>
            <a:r>
              <a:rPr lang="ko-KR" altLang="en-US" dirty="0"/>
              <a:t>}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4540211" y="844966"/>
            <a:ext cx="6096000" cy="507831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/>
              <a:t>&lt;!-- png --&gt;</a:t>
            </a:r>
          </a:p>
          <a:p>
            <a:endParaRPr lang="ko-KR" altLang="en-US" dirty="0"/>
          </a:p>
          <a:p>
            <a:r>
              <a:rPr lang="ko-KR" altLang="en-US" dirty="0"/>
              <a:t>&lt;img src="img/btn-popup-normal.png"</a:t>
            </a:r>
          </a:p>
          <a:p>
            <a:r>
              <a:rPr lang="ko-KR" altLang="en-US" dirty="0"/>
              <a:t>     srcset="img/btn-popup-normal@2x.png 2x,</a:t>
            </a:r>
          </a:p>
          <a:p>
            <a:r>
              <a:rPr lang="ko-KR" altLang="en-US" dirty="0"/>
              <a:t>             img/btn-popup-normal@3x.png 3x"</a:t>
            </a:r>
          </a:p>
          <a:p>
            <a:r>
              <a:rPr lang="ko-KR" altLang="en-US" dirty="0"/>
              <a:t>     class="btn-popup-normal"&gt;</a:t>
            </a:r>
          </a:p>
          <a:p>
            <a:endParaRPr lang="ko-KR" altLang="en-US" dirty="0"/>
          </a:p>
          <a:p>
            <a:r>
              <a:rPr lang="ko-KR" altLang="en-US" dirty="0"/>
              <a:t>&lt;!-- svg --&gt;</a:t>
            </a:r>
          </a:p>
          <a:p>
            <a:endParaRPr lang="ko-KR" altLang="en-US" dirty="0"/>
          </a:p>
          <a:p>
            <a:r>
              <a:rPr lang="ko-KR" altLang="en-US" dirty="0"/>
              <a:t>&lt;img src="img/btn-popup-normal.svg"</a:t>
            </a:r>
          </a:p>
          <a:p>
            <a:r>
              <a:rPr lang="ko-KR" altLang="en-US" dirty="0"/>
              <a:t>     class="btn-popup-normal"&gt;</a:t>
            </a:r>
          </a:p>
          <a:p>
            <a:endParaRPr lang="ko-KR" altLang="en-US" dirty="0"/>
          </a:p>
          <a:p>
            <a:r>
              <a:rPr lang="ko-KR" altLang="en-US" dirty="0"/>
              <a:t>&lt;!-- webp --&gt;</a:t>
            </a:r>
          </a:p>
          <a:p>
            <a:endParaRPr lang="ko-KR" altLang="en-US" dirty="0"/>
          </a:p>
          <a:p>
            <a:r>
              <a:rPr lang="ko-KR" altLang="en-US" dirty="0"/>
              <a:t>&lt;img src="img/btn-popup-normal.webp"</a:t>
            </a:r>
          </a:p>
          <a:p>
            <a:r>
              <a:rPr lang="ko-KR" altLang="en-US" dirty="0"/>
              <a:t>     srcset="img/btn-popup-normal@2x.webp 2x,</a:t>
            </a:r>
          </a:p>
          <a:p>
            <a:r>
              <a:rPr lang="ko-KR" altLang="en-US" dirty="0"/>
              <a:t>             img/btn-popup-normal@3x.webp 3x"</a:t>
            </a:r>
          </a:p>
          <a:p>
            <a:r>
              <a:rPr lang="ko-KR" altLang="en-US" dirty="0"/>
              <a:t>     class="btn-popup-normal"&gt;</a:t>
            </a:r>
          </a:p>
        </p:txBody>
      </p:sp>
    </p:spTree>
    <p:extLst>
      <p:ext uri="{BB962C8B-B14F-4D97-AF65-F5344CB8AC3E}">
        <p14:creationId xmlns:p14="http://schemas.microsoft.com/office/powerpoint/2010/main" val="378446960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3824"/>
            <a:ext cx="12192000" cy="5170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96158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815293" y="1088677"/>
            <a:ext cx="6096000" cy="369331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/>
              <a:t>.Yes {</a:t>
            </a:r>
          </a:p>
          <a:p>
            <a:r>
              <a:rPr lang="ko-KR" altLang="en-US" dirty="0"/>
              <a:t>  width: 201px;</a:t>
            </a:r>
          </a:p>
          <a:p>
            <a:r>
              <a:rPr lang="ko-KR" altLang="en-US" dirty="0"/>
              <a:t>  height: 33px;</a:t>
            </a:r>
          </a:p>
          <a:p>
            <a:r>
              <a:rPr lang="ko-KR" altLang="en-US" dirty="0"/>
              <a:t>  font-family: LGSmartUI;</a:t>
            </a:r>
          </a:p>
          <a:p>
            <a:r>
              <a:rPr lang="ko-KR" altLang="en-US" dirty="0"/>
              <a:t>  font-size: 33px;</a:t>
            </a:r>
          </a:p>
          <a:p>
            <a:r>
              <a:rPr lang="ko-KR" altLang="en-US" dirty="0"/>
              <a:t>  font-weight: normal;</a:t>
            </a:r>
          </a:p>
          <a:p>
            <a:r>
              <a:rPr lang="ko-KR" altLang="en-US" dirty="0"/>
              <a:t>  font-stretch: normal;</a:t>
            </a:r>
          </a:p>
          <a:p>
            <a:r>
              <a:rPr lang="ko-KR" altLang="en-US" dirty="0"/>
              <a:t>  font-style: normal;</a:t>
            </a:r>
          </a:p>
          <a:p>
            <a:r>
              <a:rPr lang="ko-KR" altLang="en-US" dirty="0"/>
              <a:t>  line-height: normal;</a:t>
            </a:r>
          </a:p>
          <a:p>
            <a:r>
              <a:rPr lang="ko-KR" altLang="en-US" dirty="0"/>
              <a:t>  letter-spacing: normal;</a:t>
            </a:r>
          </a:p>
          <a:p>
            <a:r>
              <a:rPr lang="ko-KR" altLang="en-US" dirty="0"/>
              <a:t>  text-align: center;</a:t>
            </a:r>
          </a:p>
          <a:p>
            <a:r>
              <a:rPr lang="ko-KR" altLang="en-US" dirty="0"/>
              <a:t>  color: #fff;</a:t>
            </a:r>
          </a:p>
          <a:p>
            <a:r>
              <a:rPr lang="ko-KR" altLang="en-US" dirty="0"/>
              <a:t>}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5712662" y="2012006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/>
              <a:t>&lt;span class="Yes"&gt;</a:t>
            </a:r>
          </a:p>
          <a:p>
            <a:r>
              <a:rPr lang="ko-KR" altLang="en-US" dirty="0"/>
              <a:t>  Yes</a:t>
            </a:r>
          </a:p>
          <a:p>
            <a:r>
              <a:rPr lang="ko-KR" altLang="en-US" dirty="0"/>
              <a:t>&lt;/span&gt;</a:t>
            </a:r>
          </a:p>
        </p:txBody>
      </p:sp>
    </p:spTree>
    <p:extLst>
      <p:ext uri="{BB962C8B-B14F-4D97-AF65-F5344CB8AC3E}">
        <p14:creationId xmlns:p14="http://schemas.microsoft.com/office/powerpoint/2010/main" val="159162485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6860"/>
            <a:ext cx="12192000" cy="5124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43921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714317" y="1252106"/>
            <a:ext cx="6096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/>
              <a:t>img.btn-popup-normal {</a:t>
            </a:r>
          </a:p>
          <a:p>
            <a:r>
              <a:rPr lang="ko-KR" altLang="en-US" dirty="0"/>
              <a:t>  width: 380px;</a:t>
            </a:r>
          </a:p>
          <a:p>
            <a:r>
              <a:rPr lang="ko-KR" altLang="en-US" dirty="0"/>
              <a:t>  height: 130px;</a:t>
            </a:r>
          </a:p>
          <a:p>
            <a:r>
              <a:rPr lang="ko-KR" altLang="en-US" dirty="0"/>
              <a:t>  margin: 86px 93px 0 27px;</a:t>
            </a:r>
          </a:p>
          <a:p>
            <a:r>
              <a:rPr lang="ko-KR" altLang="en-US" dirty="0"/>
              <a:t>  padding: 20px 90px 77px 89px;</a:t>
            </a:r>
          </a:p>
          <a:p>
            <a:r>
              <a:rPr lang="ko-KR" altLang="en-US" dirty="0"/>
              <a:t>  object-fit: contain;</a:t>
            </a:r>
          </a:p>
          <a:p>
            <a:r>
              <a:rPr lang="ko-KR" altLang="en-US" dirty="0"/>
              <a:t>}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5583637" y="979601"/>
            <a:ext cx="6096000" cy="507831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/>
              <a:t>&lt;!-- png --&gt;</a:t>
            </a:r>
          </a:p>
          <a:p>
            <a:endParaRPr lang="ko-KR" altLang="en-US" dirty="0"/>
          </a:p>
          <a:p>
            <a:r>
              <a:rPr lang="ko-KR" altLang="en-US" dirty="0"/>
              <a:t>&lt;img src="img/btn-popup-normal.png"</a:t>
            </a:r>
          </a:p>
          <a:p>
            <a:r>
              <a:rPr lang="ko-KR" altLang="en-US" dirty="0"/>
              <a:t>     srcset="img/btn-popup-normal@2x.png 2x,</a:t>
            </a:r>
          </a:p>
          <a:p>
            <a:r>
              <a:rPr lang="ko-KR" altLang="en-US" dirty="0"/>
              <a:t>             img/btn-popup-normal@3x.png 3x"</a:t>
            </a:r>
          </a:p>
          <a:p>
            <a:r>
              <a:rPr lang="ko-KR" altLang="en-US" dirty="0"/>
              <a:t>     class="btn-popup-normal"&gt;</a:t>
            </a:r>
          </a:p>
          <a:p>
            <a:endParaRPr lang="ko-KR" altLang="en-US" dirty="0"/>
          </a:p>
          <a:p>
            <a:r>
              <a:rPr lang="ko-KR" altLang="en-US" dirty="0"/>
              <a:t>&lt;!-- svg --&gt;</a:t>
            </a:r>
          </a:p>
          <a:p>
            <a:endParaRPr lang="ko-KR" altLang="en-US" dirty="0"/>
          </a:p>
          <a:p>
            <a:r>
              <a:rPr lang="ko-KR" altLang="en-US" dirty="0"/>
              <a:t>&lt;img src="img/btn-popup-normal.svg"</a:t>
            </a:r>
          </a:p>
          <a:p>
            <a:r>
              <a:rPr lang="ko-KR" altLang="en-US" dirty="0"/>
              <a:t>     class="btn-popup-normal"&gt;</a:t>
            </a:r>
          </a:p>
          <a:p>
            <a:endParaRPr lang="ko-KR" altLang="en-US" dirty="0"/>
          </a:p>
          <a:p>
            <a:r>
              <a:rPr lang="ko-KR" altLang="en-US" dirty="0"/>
              <a:t>&lt;!-- webp --&gt;</a:t>
            </a:r>
          </a:p>
          <a:p>
            <a:endParaRPr lang="ko-KR" altLang="en-US" dirty="0"/>
          </a:p>
          <a:p>
            <a:r>
              <a:rPr lang="ko-KR" altLang="en-US" dirty="0"/>
              <a:t>&lt;img src="img/btn-popup-normal.webp"</a:t>
            </a:r>
          </a:p>
          <a:p>
            <a:r>
              <a:rPr lang="ko-KR" altLang="en-US" dirty="0"/>
              <a:t>     srcset="img/btn-popup-normal@2x.webp 2x,</a:t>
            </a:r>
          </a:p>
          <a:p>
            <a:r>
              <a:rPr lang="ko-KR" altLang="en-US" dirty="0"/>
              <a:t>             img/btn-popup-normal@3x.webp 3x"</a:t>
            </a:r>
          </a:p>
          <a:p>
            <a:r>
              <a:rPr lang="ko-KR" altLang="en-US" dirty="0"/>
              <a:t>     class="btn-popup-normal"&gt;</a:t>
            </a:r>
          </a:p>
        </p:txBody>
      </p:sp>
    </p:spTree>
    <p:extLst>
      <p:ext uri="{BB962C8B-B14F-4D97-AF65-F5344CB8AC3E}">
        <p14:creationId xmlns:p14="http://schemas.microsoft.com/office/powerpoint/2010/main" val="68742230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8660"/>
            <a:ext cx="12192000" cy="5320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10030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572618" y="1380388"/>
            <a:ext cx="6096000" cy="369331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/>
              <a:t>.No {</a:t>
            </a:r>
          </a:p>
          <a:p>
            <a:r>
              <a:rPr lang="ko-KR" altLang="en-US" dirty="0"/>
              <a:t>  width: 201px;</a:t>
            </a:r>
          </a:p>
          <a:p>
            <a:r>
              <a:rPr lang="ko-KR" altLang="en-US" dirty="0"/>
              <a:t>  height: 33px;</a:t>
            </a:r>
          </a:p>
          <a:p>
            <a:r>
              <a:rPr lang="ko-KR" altLang="en-US" dirty="0"/>
              <a:t>  font-family: LGSmartUI;</a:t>
            </a:r>
          </a:p>
          <a:p>
            <a:r>
              <a:rPr lang="ko-KR" altLang="en-US" dirty="0"/>
              <a:t>  font-size: 33px;</a:t>
            </a:r>
          </a:p>
          <a:p>
            <a:r>
              <a:rPr lang="ko-KR" altLang="en-US" dirty="0"/>
              <a:t>  font-weight: normal;</a:t>
            </a:r>
          </a:p>
          <a:p>
            <a:r>
              <a:rPr lang="ko-KR" altLang="en-US" dirty="0"/>
              <a:t>  font-stretch: normal;</a:t>
            </a:r>
          </a:p>
          <a:p>
            <a:r>
              <a:rPr lang="ko-KR" altLang="en-US" dirty="0"/>
              <a:t>  font-style: normal;</a:t>
            </a:r>
          </a:p>
          <a:p>
            <a:r>
              <a:rPr lang="ko-KR" altLang="en-US" dirty="0"/>
              <a:t>  line-height: normal;</a:t>
            </a:r>
          </a:p>
          <a:p>
            <a:r>
              <a:rPr lang="ko-KR" altLang="en-US" dirty="0"/>
              <a:t>  letter-spacing: normal;</a:t>
            </a:r>
          </a:p>
          <a:p>
            <a:r>
              <a:rPr lang="ko-KR" altLang="en-US" dirty="0"/>
              <a:t>  text-align: center;</a:t>
            </a:r>
          </a:p>
          <a:p>
            <a:r>
              <a:rPr lang="ko-KR" altLang="en-US" dirty="0"/>
              <a:t>  color: #fff;</a:t>
            </a:r>
          </a:p>
          <a:p>
            <a:r>
              <a:rPr lang="ko-KR" altLang="en-US" dirty="0"/>
              <a:t>}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5914616" y="2024885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/>
              <a:t>&lt;span class="No"&gt;</a:t>
            </a:r>
          </a:p>
          <a:p>
            <a:r>
              <a:rPr lang="ko-KR" altLang="en-US" dirty="0"/>
              <a:t>  No</a:t>
            </a:r>
          </a:p>
          <a:p>
            <a:r>
              <a:rPr lang="ko-KR" altLang="en-US" dirty="0"/>
              <a:t>&lt;/span&gt;</a:t>
            </a:r>
          </a:p>
        </p:txBody>
      </p:sp>
    </p:spTree>
    <p:extLst>
      <p:ext uri="{BB962C8B-B14F-4D97-AF65-F5344CB8AC3E}">
        <p14:creationId xmlns:p14="http://schemas.microsoft.com/office/powerpoint/2010/main" val="193422354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4728"/>
            <a:ext cx="12192000" cy="4948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05470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37752" y="1357351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/>
              <a:t>img.bg-def {</a:t>
            </a:r>
          </a:p>
          <a:p>
            <a:r>
              <a:rPr lang="ko-KR" altLang="en-US" dirty="0"/>
              <a:t>  width: 1920px;</a:t>
            </a:r>
          </a:p>
          <a:p>
            <a:r>
              <a:rPr lang="ko-KR" altLang="en-US" dirty="0"/>
              <a:t>  height: 1080px;</a:t>
            </a:r>
          </a:p>
          <a:p>
            <a:r>
              <a:rPr lang="ko-KR" altLang="en-US" dirty="0"/>
              <a:t>  padding: 61px 70px 0 24px;</a:t>
            </a:r>
          </a:p>
          <a:p>
            <a:r>
              <a:rPr lang="ko-KR" altLang="en-US" dirty="0"/>
              <a:t>  object-fit: contain;</a:t>
            </a:r>
          </a:p>
          <a:p>
            <a:r>
              <a:rPr lang="ko-KR" altLang="en-US" dirty="0"/>
              <a:t>}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4810897" y="406899"/>
            <a:ext cx="6096000" cy="563231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/>
              <a:t>&lt;!-- jpg --&gt;</a:t>
            </a:r>
          </a:p>
          <a:p>
            <a:endParaRPr lang="ko-KR" altLang="en-US" dirty="0"/>
          </a:p>
          <a:p>
            <a:r>
              <a:rPr lang="ko-KR" altLang="en-US" dirty="0"/>
              <a:t>&lt;img src="img/bg-def.jpg"</a:t>
            </a:r>
          </a:p>
          <a:p>
            <a:r>
              <a:rPr lang="ko-KR" altLang="en-US" dirty="0"/>
              <a:t>     srcset="img/bg-def@2x.jpg 2x,</a:t>
            </a:r>
          </a:p>
          <a:p>
            <a:r>
              <a:rPr lang="ko-KR" altLang="en-US" dirty="0"/>
              <a:t>             img/bg-def@3x.jpg 3x"</a:t>
            </a:r>
          </a:p>
          <a:p>
            <a:r>
              <a:rPr lang="ko-KR" altLang="en-US" dirty="0"/>
              <a:t>     class="bg-def"&gt;</a:t>
            </a:r>
          </a:p>
          <a:p>
            <a:endParaRPr lang="ko-KR" altLang="en-US" dirty="0"/>
          </a:p>
          <a:p>
            <a:r>
              <a:rPr lang="ko-KR" altLang="en-US" dirty="0"/>
              <a:t>&lt;!-- png --&gt;</a:t>
            </a:r>
          </a:p>
          <a:p>
            <a:endParaRPr lang="ko-KR" altLang="en-US" dirty="0"/>
          </a:p>
          <a:p>
            <a:r>
              <a:rPr lang="ko-KR" altLang="en-US" dirty="0"/>
              <a:t>&lt;img src="img/bg-def.png"</a:t>
            </a:r>
          </a:p>
          <a:p>
            <a:r>
              <a:rPr lang="ko-KR" altLang="en-US" dirty="0"/>
              <a:t>     srcset="img/bg-def@2x.png 2x,</a:t>
            </a:r>
          </a:p>
          <a:p>
            <a:r>
              <a:rPr lang="ko-KR" altLang="en-US" dirty="0"/>
              <a:t>             img/bg-def@3x.png 3x"</a:t>
            </a:r>
          </a:p>
          <a:p>
            <a:r>
              <a:rPr lang="ko-KR" altLang="en-US" dirty="0"/>
              <a:t>     class="bg-def"&gt;</a:t>
            </a:r>
          </a:p>
          <a:p>
            <a:endParaRPr lang="ko-KR" altLang="en-US" dirty="0"/>
          </a:p>
          <a:p>
            <a:r>
              <a:rPr lang="ko-KR" altLang="en-US" dirty="0"/>
              <a:t>&lt;!-- webp --&gt;</a:t>
            </a:r>
          </a:p>
          <a:p>
            <a:endParaRPr lang="ko-KR" altLang="en-US" dirty="0"/>
          </a:p>
          <a:p>
            <a:r>
              <a:rPr lang="ko-KR" altLang="en-US" dirty="0"/>
              <a:t>&lt;img src="img/bg-def.webp"</a:t>
            </a:r>
          </a:p>
          <a:p>
            <a:r>
              <a:rPr lang="ko-KR" altLang="en-US" dirty="0"/>
              <a:t>     srcset="img/bg-def@2x.webp 2x,</a:t>
            </a:r>
          </a:p>
          <a:p>
            <a:r>
              <a:rPr lang="ko-KR" altLang="en-US" dirty="0"/>
              <a:t>             img/bg-def@3x.webp 3x"</a:t>
            </a:r>
          </a:p>
          <a:p>
            <a:r>
              <a:rPr lang="ko-KR" altLang="en-US" dirty="0"/>
              <a:t>     class="bg-def"&gt;</a:t>
            </a:r>
          </a:p>
        </p:txBody>
      </p:sp>
    </p:spTree>
    <p:extLst>
      <p:ext uri="{BB962C8B-B14F-4D97-AF65-F5344CB8AC3E}">
        <p14:creationId xmlns:p14="http://schemas.microsoft.com/office/powerpoint/2010/main" val="53925323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1000"/>
            <a:ext cx="12192000" cy="48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6752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91070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922638" y="1777480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/>
              <a:t>img.img-car-860 {</a:t>
            </a:r>
          </a:p>
          <a:p>
            <a:r>
              <a:rPr lang="ko-KR" altLang="en-US" dirty="0"/>
              <a:t>  width: 860px;</a:t>
            </a:r>
          </a:p>
          <a:p>
            <a:r>
              <a:rPr lang="ko-KR" altLang="en-US" dirty="0"/>
              <a:t>  height: 623px;</a:t>
            </a:r>
          </a:p>
          <a:p>
            <a:r>
              <a:rPr lang="ko-KR" altLang="en-US" dirty="0"/>
              <a:t>  margin: 276px 26px 0 0;</a:t>
            </a:r>
          </a:p>
          <a:p>
            <a:r>
              <a:rPr lang="ko-KR" altLang="en-US" dirty="0"/>
              <a:t>  object-fit: contain;</a:t>
            </a:r>
          </a:p>
          <a:p>
            <a:r>
              <a:rPr lang="ko-KR" altLang="en-US" dirty="0"/>
              <a:t>}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5247503" y="621083"/>
            <a:ext cx="6096000" cy="563231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/>
              <a:t>&lt;!-- jpg --&gt;</a:t>
            </a:r>
          </a:p>
          <a:p>
            <a:endParaRPr lang="ko-KR" altLang="en-US" dirty="0"/>
          </a:p>
          <a:p>
            <a:r>
              <a:rPr lang="ko-KR" altLang="en-US" dirty="0"/>
              <a:t>&lt;img src="img/img-car-860.jpg"</a:t>
            </a:r>
          </a:p>
          <a:p>
            <a:r>
              <a:rPr lang="ko-KR" altLang="en-US" dirty="0"/>
              <a:t>     srcset="img/img-car-860@2x.jpg 2x,</a:t>
            </a:r>
          </a:p>
          <a:p>
            <a:r>
              <a:rPr lang="ko-KR" altLang="en-US" dirty="0"/>
              <a:t>             img/img-car-860@3x.jpg 3x"</a:t>
            </a:r>
          </a:p>
          <a:p>
            <a:r>
              <a:rPr lang="ko-KR" altLang="en-US" dirty="0"/>
              <a:t>     class="img-car-860"&gt;</a:t>
            </a:r>
          </a:p>
          <a:p>
            <a:endParaRPr lang="ko-KR" altLang="en-US" dirty="0"/>
          </a:p>
          <a:p>
            <a:r>
              <a:rPr lang="ko-KR" altLang="en-US" dirty="0"/>
              <a:t>&lt;!-- png --&gt;</a:t>
            </a:r>
          </a:p>
          <a:p>
            <a:endParaRPr lang="ko-KR" altLang="en-US" dirty="0"/>
          </a:p>
          <a:p>
            <a:r>
              <a:rPr lang="ko-KR" altLang="en-US" dirty="0"/>
              <a:t>&lt;img src="img/img-car-860.png"</a:t>
            </a:r>
          </a:p>
          <a:p>
            <a:r>
              <a:rPr lang="ko-KR" altLang="en-US" dirty="0"/>
              <a:t>     srcset="img/img-car-860@2x.png 2x,</a:t>
            </a:r>
          </a:p>
          <a:p>
            <a:r>
              <a:rPr lang="ko-KR" altLang="en-US" dirty="0"/>
              <a:t>             img/img-car-860@3x.png 3x"</a:t>
            </a:r>
          </a:p>
          <a:p>
            <a:r>
              <a:rPr lang="ko-KR" altLang="en-US" dirty="0"/>
              <a:t>     class="img-car-860"&gt;</a:t>
            </a:r>
          </a:p>
          <a:p>
            <a:endParaRPr lang="ko-KR" altLang="en-US" dirty="0"/>
          </a:p>
          <a:p>
            <a:r>
              <a:rPr lang="ko-KR" altLang="en-US" dirty="0"/>
              <a:t>&lt;!-- webp --&gt;</a:t>
            </a:r>
          </a:p>
          <a:p>
            <a:endParaRPr lang="ko-KR" altLang="en-US" dirty="0"/>
          </a:p>
          <a:p>
            <a:r>
              <a:rPr lang="ko-KR" altLang="en-US" dirty="0"/>
              <a:t>&lt;img src="img/img-car-860.webp"</a:t>
            </a:r>
          </a:p>
          <a:p>
            <a:r>
              <a:rPr lang="ko-KR" altLang="en-US" dirty="0"/>
              <a:t>     srcset="img/img-car-860@2x.webp 2x,</a:t>
            </a:r>
          </a:p>
          <a:p>
            <a:r>
              <a:rPr lang="ko-KR" altLang="en-US" dirty="0"/>
              <a:t>             img/img-car-860@3x.webp 3x"</a:t>
            </a:r>
          </a:p>
          <a:p>
            <a:r>
              <a:rPr lang="ko-KR" altLang="en-US" dirty="0"/>
              <a:t>     class="img-car-860"&gt;</a:t>
            </a:r>
          </a:p>
        </p:txBody>
      </p:sp>
    </p:spTree>
    <p:extLst>
      <p:ext uri="{BB962C8B-B14F-4D97-AF65-F5344CB8AC3E}">
        <p14:creationId xmlns:p14="http://schemas.microsoft.com/office/powerpoint/2010/main" val="13565694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929833" y="865107"/>
            <a:ext cx="6096000" cy="397031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/>
              <a:t>.main-title {</a:t>
            </a:r>
          </a:p>
          <a:p>
            <a:r>
              <a:rPr lang="ko-KR" altLang="en-US" dirty="0"/>
              <a:t>  width: 106px;</a:t>
            </a:r>
          </a:p>
          <a:p>
            <a:r>
              <a:rPr lang="ko-KR" altLang="en-US" dirty="0"/>
              <a:t>  height: 47px;</a:t>
            </a:r>
          </a:p>
          <a:p>
            <a:r>
              <a:rPr lang="ko-KR" altLang="en-US" dirty="0"/>
              <a:t>  margin: 7px 0 6px 10px;</a:t>
            </a:r>
          </a:p>
          <a:p>
            <a:r>
              <a:rPr lang="ko-KR" altLang="en-US" dirty="0"/>
              <a:t>  font-family: NotoSans;</a:t>
            </a:r>
          </a:p>
          <a:p>
            <a:r>
              <a:rPr lang="ko-KR" altLang="en-US" dirty="0"/>
              <a:t>  font-size: 35px;</a:t>
            </a:r>
          </a:p>
          <a:p>
            <a:r>
              <a:rPr lang="ko-KR" altLang="en-US" dirty="0"/>
              <a:t>  font-weight: normal;</a:t>
            </a:r>
          </a:p>
          <a:p>
            <a:r>
              <a:rPr lang="ko-KR" altLang="en-US" dirty="0"/>
              <a:t>  font-stretch: normal;</a:t>
            </a:r>
          </a:p>
          <a:p>
            <a:r>
              <a:rPr lang="ko-KR" altLang="en-US" dirty="0"/>
              <a:t>  font-style: normal;</a:t>
            </a:r>
          </a:p>
          <a:p>
            <a:r>
              <a:rPr lang="ko-KR" altLang="en-US" dirty="0"/>
              <a:t>  line-height: normal;</a:t>
            </a:r>
          </a:p>
          <a:p>
            <a:r>
              <a:rPr lang="ko-KR" altLang="en-US" dirty="0"/>
              <a:t>  letter-spacing: normal;</a:t>
            </a:r>
          </a:p>
          <a:p>
            <a:r>
              <a:rPr lang="ko-KR" altLang="en-US" dirty="0"/>
              <a:t>  text-align: left;</a:t>
            </a:r>
          </a:p>
          <a:p>
            <a:r>
              <a:rPr lang="ko-KR" altLang="en-US" dirty="0"/>
              <a:t>  color: #fafafa;</a:t>
            </a:r>
          </a:p>
          <a:p>
            <a:r>
              <a:rPr lang="ko-KR" altLang="en-US" dirty="0"/>
              <a:t>}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6173165" y="982276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/>
              <a:t>&lt;span class="main-title"&gt;</a:t>
            </a:r>
          </a:p>
          <a:p>
            <a:r>
              <a:rPr lang="ko-KR" altLang="en-US" dirty="0"/>
              <a:t>  Reset</a:t>
            </a:r>
          </a:p>
          <a:p>
            <a:r>
              <a:rPr lang="ko-KR" altLang="en-US" dirty="0"/>
              <a:t>&lt;/span&gt;</a:t>
            </a:r>
          </a:p>
        </p:txBody>
      </p:sp>
    </p:spTree>
    <p:extLst>
      <p:ext uri="{BB962C8B-B14F-4D97-AF65-F5344CB8AC3E}">
        <p14:creationId xmlns:p14="http://schemas.microsoft.com/office/powerpoint/2010/main" val="16816600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5730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</TotalTime>
  <Words>3024</Words>
  <Application>Microsoft Office PowerPoint</Application>
  <PresentationFormat>와이드스크린</PresentationFormat>
  <Paragraphs>758</Paragraphs>
  <Slides>70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70</vt:i4>
      </vt:variant>
    </vt:vector>
  </HeadingPairs>
  <TitlesOfParts>
    <vt:vector size="73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LGE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이상훈/책임연구원/SW Architect Unit(sanghun.lee@lge.com)</dc:creator>
  <cp:lastModifiedBy>이상훈/책임연구원/SW Architect Unit(sanghun.lee@lge.com)</cp:lastModifiedBy>
  <cp:revision>14</cp:revision>
  <dcterms:created xsi:type="dcterms:W3CDTF">2022-11-07T07:46:10Z</dcterms:created>
  <dcterms:modified xsi:type="dcterms:W3CDTF">2022-11-11T01:31:13Z</dcterms:modified>
</cp:coreProperties>
</file>